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handoutMasterIdLst>
    <p:handoutMasterId r:id="rId35"/>
  </p:handoutMasterIdLst>
  <p:sldIdLst>
    <p:sldId id="273" r:id="rId2"/>
    <p:sldId id="485" r:id="rId3"/>
    <p:sldId id="486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293" r:id="rId32"/>
    <p:sldId id="484" r:id="rId33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99"/>
    <a:srgbClr val="FFCCCC"/>
    <a:srgbClr val="FF9999"/>
    <a:srgbClr val="F89AD9"/>
    <a:srgbClr val="FFFFFF"/>
    <a:srgbClr val="33CCFF"/>
    <a:srgbClr val="DDDDDD"/>
    <a:srgbClr val="C0C0C0"/>
    <a:srgbClr val="72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5" autoAdjust="0"/>
    <p:restoredTop sz="94075" autoAdjust="0"/>
  </p:normalViewPr>
  <p:slideViewPr>
    <p:cSldViewPr snapToObjects="1">
      <p:cViewPr varScale="1">
        <p:scale>
          <a:sx n="66" d="100"/>
          <a:sy n="66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10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7CCC6-D224-428A-AB38-2A724D5F8C0A}" type="doc">
      <dgm:prSet loTypeId="urn:microsoft.com/office/officeart/2005/8/layout/cycle7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B6EF69E3-DF17-482F-B582-ABC4991831B1}">
      <dgm:prSet phldrT="[Text]"/>
      <dgm:spPr/>
      <dgm:t>
        <a:bodyPr/>
        <a:lstStyle/>
        <a:p>
          <a:r>
            <a:rPr lang="en-MY" dirty="0" err="1" smtClean="0"/>
            <a:t>Perkakasan</a:t>
          </a:r>
          <a:r>
            <a:rPr lang="en-MY" dirty="0" smtClean="0"/>
            <a:t>/</a:t>
          </a:r>
        </a:p>
        <a:p>
          <a:r>
            <a:rPr lang="en-MY" dirty="0" smtClean="0"/>
            <a:t>Hardware</a:t>
          </a:r>
          <a:endParaRPr lang="en-MY" dirty="0"/>
        </a:p>
      </dgm:t>
    </dgm:pt>
    <dgm:pt modelId="{6DE0972A-1D39-4482-9B11-3F10E22E74DD}" type="parTrans" cxnId="{EB23CCAC-5084-4DDA-A8ED-20DA6C0ACF6A}">
      <dgm:prSet/>
      <dgm:spPr/>
      <dgm:t>
        <a:bodyPr/>
        <a:lstStyle/>
        <a:p>
          <a:endParaRPr lang="en-MY"/>
        </a:p>
      </dgm:t>
    </dgm:pt>
    <dgm:pt modelId="{9780284B-1D8A-4A45-922C-66A39095A511}" type="sibTrans" cxnId="{EB23CCAC-5084-4DDA-A8ED-20DA6C0ACF6A}">
      <dgm:prSet/>
      <dgm:spPr/>
      <dgm:t>
        <a:bodyPr/>
        <a:lstStyle/>
        <a:p>
          <a:endParaRPr lang="en-MY"/>
        </a:p>
      </dgm:t>
    </dgm:pt>
    <dgm:pt modelId="{0CF3B66C-D5F9-4FBD-A1CE-A79F0CED78BD}">
      <dgm:prSet phldrT="[Text]"/>
      <dgm:spPr/>
      <dgm:t>
        <a:bodyPr/>
        <a:lstStyle/>
        <a:p>
          <a:r>
            <a:rPr lang="en-MY" dirty="0" err="1" smtClean="0"/>
            <a:t>Brainware</a:t>
          </a:r>
          <a:endParaRPr lang="en-MY" dirty="0"/>
        </a:p>
      </dgm:t>
    </dgm:pt>
    <dgm:pt modelId="{F3518A53-DC69-45C3-B508-ECF13A0CAACF}" type="parTrans" cxnId="{88630B4D-184F-4CA0-B685-62540EADCB13}">
      <dgm:prSet/>
      <dgm:spPr/>
      <dgm:t>
        <a:bodyPr/>
        <a:lstStyle/>
        <a:p>
          <a:endParaRPr lang="en-MY"/>
        </a:p>
      </dgm:t>
    </dgm:pt>
    <dgm:pt modelId="{086A7042-A85B-43DE-B1CB-36DAAADC1D5F}" type="sibTrans" cxnId="{88630B4D-184F-4CA0-B685-62540EADCB13}">
      <dgm:prSet/>
      <dgm:spPr/>
      <dgm:t>
        <a:bodyPr/>
        <a:lstStyle/>
        <a:p>
          <a:endParaRPr lang="en-MY"/>
        </a:p>
      </dgm:t>
    </dgm:pt>
    <dgm:pt modelId="{9AE5648D-105F-4B33-858C-2924915F1362}">
      <dgm:prSet phldrT="[Text]"/>
      <dgm:spPr/>
      <dgm:t>
        <a:bodyPr/>
        <a:lstStyle/>
        <a:p>
          <a:r>
            <a:rPr lang="en-MY" dirty="0" err="1" smtClean="0"/>
            <a:t>Perisian</a:t>
          </a:r>
          <a:r>
            <a:rPr lang="en-MY" dirty="0" smtClean="0"/>
            <a:t>/</a:t>
          </a:r>
        </a:p>
        <a:p>
          <a:r>
            <a:rPr lang="en-MY" dirty="0" smtClean="0"/>
            <a:t>Software</a:t>
          </a:r>
          <a:endParaRPr lang="en-MY" dirty="0"/>
        </a:p>
      </dgm:t>
    </dgm:pt>
    <dgm:pt modelId="{F7690A40-0831-48CB-A33D-9CF9C20653C2}" type="parTrans" cxnId="{C3C9CBB7-0038-41D6-8248-1D28FD8ACA40}">
      <dgm:prSet/>
      <dgm:spPr/>
      <dgm:t>
        <a:bodyPr/>
        <a:lstStyle/>
        <a:p>
          <a:endParaRPr lang="en-MY"/>
        </a:p>
      </dgm:t>
    </dgm:pt>
    <dgm:pt modelId="{0F7C1092-E0C0-4118-A03B-D70566962214}" type="sibTrans" cxnId="{C3C9CBB7-0038-41D6-8248-1D28FD8ACA40}">
      <dgm:prSet/>
      <dgm:spPr/>
      <dgm:t>
        <a:bodyPr/>
        <a:lstStyle/>
        <a:p>
          <a:endParaRPr lang="en-MY"/>
        </a:p>
      </dgm:t>
    </dgm:pt>
    <dgm:pt modelId="{8FE51808-C365-4BC3-A773-1EC2ACB9DACE}" type="pres">
      <dgm:prSet presAssocID="{A737CCC6-D224-428A-AB38-2A724D5F8C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8E924EF5-8E98-4CB3-A768-AD9177CA84AC}" type="pres">
      <dgm:prSet presAssocID="{B6EF69E3-DF17-482F-B582-ABC4991831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3C94A72-C396-4DF3-9071-A9CB154928D6}" type="pres">
      <dgm:prSet presAssocID="{9780284B-1D8A-4A45-922C-66A39095A511}" presName="sibTrans" presStyleLbl="sibTrans2D1" presStyleIdx="0" presStyleCnt="3"/>
      <dgm:spPr/>
      <dgm:t>
        <a:bodyPr/>
        <a:lstStyle/>
        <a:p>
          <a:endParaRPr lang="en-MY"/>
        </a:p>
      </dgm:t>
    </dgm:pt>
    <dgm:pt modelId="{C23E0962-7CE9-4C87-BCBD-1B379D2B2599}" type="pres">
      <dgm:prSet presAssocID="{9780284B-1D8A-4A45-922C-66A39095A511}" presName="connectorText" presStyleLbl="sibTrans2D1" presStyleIdx="0" presStyleCnt="3"/>
      <dgm:spPr/>
      <dgm:t>
        <a:bodyPr/>
        <a:lstStyle/>
        <a:p>
          <a:endParaRPr lang="en-MY"/>
        </a:p>
      </dgm:t>
    </dgm:pt>
    <dgm:pt modelId="{D287D94D-6EE8-42A6-97B5-783B75BAB778}" type="pres">
      <dgm:prSet presAssocID="{0CF3B66C-D5F9-4FBD-A1CE-A79F0CED78BD}" presName="node" presStyleLbl="node1" presStyleIdx="1" presStyleCnt="3" custRadScaleRad="99319" custRadScaleInc="-36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5D4EF04-BE63-45D7-94CD-F1C9B87CA352}" type="pres">
      <dgm:prSet presAssocID="{086A7042-A85B-43DE-B1CB-36DAAADC1D5F}" presName="sibTrans" presStyleLbl="sibTrans2D1" presStyleIdx="1" presStyleCnt="3"/>
      <dgm:spPr/>
      <dgm:t>
        <a:bodyPr/>
        <a:lstStyle/>
        <a:p>
          <a:endParaRPr lang="en-MY"/>
        </a:p>
      </dgm:t>
    </dgm:pt>
    <dgm:pt modelId="{CB54B971-94F7-4426-9906-D4CBFFB11537}" type="pres">
      <dgm:prSet presAssocID="{086A7042-A85B-43DE-B1CB-36DAAADC1D5F}" presName="connectorText" presStyleLbl="sibTrans2D1" presStyleIdx="1" presStyleCnt="3"/>
      <dgm:spPr/>
      <dgm:t>
        <a:bodyPr/>
        <a:lstStyle/>
        <a:p>
          <a:endParaRPr lang="en-MY"/>
        </a:p>
      </dgm:t>
    </dgm:pt>
    <dgm:pt modelId="{507EC207-04AF-4F6D-867C-94D3BF81612D}" type="pres">
      <dgm:prSet presAssocID="{9AE5648D-105F-4B33-858C-2924915F1362}" presName="node" presStyleLbl="node1" presStyleIdx="2" presStyleCnt="3" custRadScaleRad="100020" custRadScaleInc="74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C726DEB-1D99-48A0-BD96-074021F0CD9D}" type="pres">
      <dgm:prSet presAssocID="{0F7C1092-E0C0-4118-A03B-D70566962214}" presName="sibTrans" presStyleLbl="sibTrans2D1" presStyleIdx="2" presStyleCnt="3"/>
      <dgm:spPr/>
      <dgm:t>
        <a:bodyPr/>
        <a:lstStyle/>
        <a:p>
          <a:endParaRPr lang="en-MY"/>
        </a:p>
      </dgm:t>
    </dgm:pt>
    <dgm:pt modelId="{2F5801F4-EFAB-4961-AE3E-0E51CF2A6EBE}" type="pres">
      <dgm:prSet presAssocID="{0F7C1092-E0C0-4118-A03B-D70566962214}" presName="connectorText" presStyleLbl="sibTrans2D1" presStyleIdx="2" presStyleCnt="3"/>
      <dgm:spPr/>
      <dgm:t>
        <a:bodyPr/>
        <a:lstStyle/>
        <a:p>
          <a:endParaRPr lang="en-MY"/>
        </a:p>
      </dgm:t>
    </dgm:pt>
  </dgm:ptLst>
  <dgm:cxnLst>
    <dgm:cxn modelId="{EB23CCAC-5084-4DDA-A8ED-20DA6C0ACF6A}" srcId="{A737CCC6-D224-428A-AB38-2A724D5F8C0A}" destId="{B6EF69E3-DF17-482F-B582-ABC4991831B1}" srcOrd="0" destOrd="0" parTransId="{6DE0972A-1D39-4482-9B11-3F10E22E74DD}" sibTransId="{9780284B-1D8A-4A45-922C-66A39095A511}"/>
    <dgm:cxn modelId="{88630B4D-184F-4CA0-B685-62540EADCB13}" srcId="{A737CCC6-D224-428A-AB38-2A724D5F8C0A}" destId="{0CF3B66C-D5F9-4FBD-A1CE-A79F0CED78BD}" srcOrd="1" destOrd="0" parTransId="{F3518A53-DC69-45C3-B508-ECF13A0CAACF}" sibTransId="{086A7042-A85B-43DE-B1CB-36DAAADC1D5F}"/>
    <dgm:cxn modelId="{C3C9CBB7-0038-41D6-8248-1D28FD8ACA40}" srcId="{A737CCC6-D224-428A-AB38-2A724D5F8C0A}" destId="{9AE5648D-105F-4B33-858C-2924915F1362}" srcOrd="2" destOrd="0" parTransId="{F7690A40-0831-48CB-A33D-9CF9C20653C2}" sibTransId="{0F7C1092-E0C0-4118-A03B-D70566962214}"/>
    <dgm:cxn modelId="{B2A99B51-FC55-44AD-B955-4BC3C8CA21AA}" type="presOf" srcId="{086A7042-A85B-43DE-B1CB-36DAAADC1D5F}" destId="{CB54B971-94F7-4426-9906-D4CBFFB11537}" srcOrd="1" destOrd="0" presId="urn:microsoft.com/office/officeart/2005/8/layout/cycle7"/>
    <dgm:cxn modelId="{F5109E75-CAC5-4C34-B098-B7E5DBC64351}" type="presOf" srcId="{B6EF69E3-DF17-482F-B582-ABC4991831B1}" destId="{8E924EF5-8E98-4CB3-A768-AD9177CA84AC}" srcOrd="0" destOrd="0" presId="urn:microsoft.com/office/officeart/2005/8/layout/cycle7"/>
    <dgm:cxn modelId="{E69EBB07-DF33-4187-B121-2F9DBD03FB0A}" type="presOf" srcId="{9780284B-1D8A-4A45-922C-66A39095A511}" destId="{C23E0962-7CE9-4C87-BCBD-1B379D2B2599}" srcOrd="1" destOrd="0" presId="urn:microsoft.com/office/officeart/2005/8/layout/cycle7"/>
    <dgm:cxn modelId="{66C28B25-3CA7-46C9-BCDE-DE44F1F08A57}" type="presOf" srcId="{9780284B-1D8A-4A45-922C-66A39095A511}" destId="{E3C94A72-C396-4DF3-9071-A9CB154928D6}" srcOrd="0" destOrd="0" presId="urn:microsoft.com/office/officeart/2005/8/layout/cycle7"/>
    <dgm:cxn modelId="{FEC76D3B-205C-4BCA-880B-B3526300F3A2}" type="presOf" srcId="{0F7C1092-E0C0-4118-A03B-D70566962214}" destId="{2F5801F4-EFAB-4961-AE3E-0E51CF2A6EBE}" srcOrd="1" destOrd="0" presId="urn:microsoft.com/office/officeart/2005/8/layout/cycle7"/>
    <dgm:cxn modelId="{A4B0FA13-A47D-473E-A3D1-44AAAD75C3DB}" type="presOf" srcId="{9AE5648D-105F-4B33-858C-2924915F1362}" destId="{507EC207-04AF-4F6D-867C-94D3BF81612D}" srcOrd="0" destOrd="0" presId="urn:microsoft.com/office/officeart/2005/8/layout/cycle7"/>
    <dgm:cxn modelId="{1B5AEF6C-284D-4BAB-99CD-1D69EFC85C6B}" type="presOf" srcId="{0CF3B66C-D5F9-4FBD-A1CE-A79F0CED78BD}" destId="{D287D94D-6EE8-42A6-97B5-783B75BAB778}" srcOrd="0" destOrd="0" presId="urn:microsoft.com/office/officeart/2005/8/layout/cycle7"/>
    <dgm:cxn modelId="{CA4F244A-FD4B-49E7-808C-2D0459CCCA5B}" type="presOf" srcId="{086A7042-A85B-43DE-B1CB-36DAAADC1D5F}" destId="{35D4EF04-BE63-45D7-94CD-F1C9B87CA352}" srcOrd="0" destOrd="0" presId="urn:microsoft.com/office/officeart/2005/8/layout/cycle7"/>
    <dgm:cxn modelId="{F0B319AC-A77A-4B32-8999-348441D41386}" type="presOf" srcId="{A737CCC6-D224-428A-AB38-2A724D5F8C0A}" destId="{8FE51808-C365-4BC3-A773-1EC2ACB9DACE}" srcOrd="0" destOrd="0" presId="urn:microsoft.com/office/officeart/2005/8/layout/cycle7"/>
    <dgm:cxn modelId="{4EBD25F1-8710-4AC6-B090-26664074B159}" type="presOf" srcId="{0F7C1092-E0C0-4118-A03B-D70566962214}" destId="{0C726DEB-1D99-48A0-BD96-074021F0CD9D}" srcOrd="0" destOrd="0" presId="urn:microsoft.com/office/officeart/2005/8/layout/cycle7"/>
    <dgm:cxn modelId="{1FB98650-1B00-4B4B-AFE3-581A344FCA82}" type="presParOf" srcId="{8FE51808-C365-4BC3-A773-1EC2ACB9DACE}" destId="{8E924EF5-8E98-4CB3-A768-AD9177CA84AC}" srcOrd="0" destOrd="0" presId="urn:microsoft.com/office/officeart/2005/8/layout/cycle7"/>
    <dgm:cxn modelId="{6352BD2E-2C08-4F4D-88E8-5DE8238C1EC7}" type="presParOf" srcId="{8FE51808-C365-4BC3-A773-1EC2ACB9DACE}" destId="{E3C94A72-C396-4DF3-9071-A9CB154928D6}" srcOrd="1" destOrd="0" presId="urn:microsoft.com/office/officeart/2005/8/layout/cycle7"/>
    <dgm:cxn modelId="{F6A143A2-5A73-4C45-BDAB-885734A976BF}" type="presParOf" srcId="{E3C94A72-C396-4DF3-9071-A9CB154928D6}" destId="{C23E0962-7CE9-4C87-BCBD-1B379D2B2599}" srcOrd="0" destOrd="0" presId="urn:microsoft.com/office/officeart/2005/8/layout/cycle7"/>
    <dgm:cxn modelId="{9CDA2A73-202A-4F8E-94A3-13C4F457441A}" type="presParOf" srcId="{8FE51808-C365-4BC3-A773-1EC2ACB9DACE}" destId="{D287D94D-6EE8-42A6-97B5-783B75BAB778}" srcOrd="2" destOrd="0" presId="urn:microsoft.com/office/officeart/2005/8/layout/cycle7"/>
    <dgm:cxn modelId="{F07195B4-5ABB-4BBD-B79D-4B86071F6AD7}" type="presParOf" srcId="{8FE51808-C365-4BC3-A773-1EC2ACB9DACE}" destId="{35D4EF04-BE63-45D7-94CD-F1C9B87CA352}" srcOrd="3" destOrd="0" presId="urn:microsoft.com/office/officeart/2005/8/layout/cycle7"/>
    <dgm:cxn modelId="{9F1E5327-7ED5-4D1D-BA3E-ADCAEB2A3A06}" type="presParOf" srcId="{35D4EF04-BE63-45D7-94CD-F1C9B87CA352}" destId="{CB54B971-94F7-4426-9906-D4CBFFB11537}" srcOrd="0" destOrd="0" presId="urn:microsoft.com/office/officeart/2005/8/layout/cycle7"/>
    <dgm:cxn modelId="{F7FF6E57-660C-4868-BCE7-3B0A8AF6BE50}" type="presParOf" srcId="{8FE51808-C365-4BC3-A773-1EC2ACB9DACE}" destId="{507EC207-04AF-4F6D-867C-94D3BF81612D}" srcOrd="4" destOrd="0" presId="urn:microsoft.com/office/officeart/2005/8/layout/cycle7"/>
    <dgm:cxn modelId="{34DD17C5-FA42-4694-8E6C-DD3D219E0798}" type="presParOf" srcId="{8FE51808-C365-4BC3-A773-1EC2ACB9DACE}" destId="{0C726DEB-1D99-48A0-BD96-074021F0CD9D}" srcOrd="5" destOrd="0" presId="urn:microsoft.com/office/officeart/2005/8/layout/cycle7"/>
    <dgm:cxn modelId="{282EF497-E99E-4150-A958-508A283EF267}" type="presParOf" srcId="{0C726DEB-1D99-48A0-BD96-074021F0CD9D}" destId="{2F5801F4-EFAB-4961-AE3E-0E51CF2A6EB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E5E11B-09D7-4045-940F-6886C6CD1D41}" type="doc">
      <dgm:prSet loTypeId="urn:microsoft.com/office/officeart/2005/8/layout/orgChart1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E5F5E5E6-8A98-4CFB-8CE1-B7A1318E436D}" type="asst">
      <dgm:prSet phldrT="[Text]"/>
      <dgm:spPr/>
      <dgm:t>
        <a:bodyPr/>
        <a:lstStyle/>
        <a:p>
          <a:r>
            <a:rPr lang="en-MY" dirty="0" err="1" smtClean="0"/>
            <a:t>Perisian</a:t>
          </a:r>
          <a:r>
            <a:rPr lang="en-MY" dirty="0" smtClean="0"/>
            <a:t>/ Software</a:t>
          </a:r>
          <a:endParaRPr lang="en-MY" dirty="0"/>
        </a:p>
      </dgm:t>
    </dgm:pt>
    <dgm:pt modelId="{069AA270-5288-4482-B1E8-901EB91CB276}" type="parTrans" cxnId="{970FE7A2-1D5D-472F-816F-86B1B2510E3A}">
      <dgm:prSet/>
      <dgm:spPr/>
      <dgm:t>
        <a:bodyPr/>
        <a:lstStyle/>
        <a:p>
          <a:endParaRPr lang="en-MY"/>
        </a:p>
      </dgm:t>
    </dgm:pt>
    <dgm:pt modelId="{26EC09B4-2306-48E3-BEB7-109D8D9738E9}" type="sibTrans" cxnId="{970FE7A2-1D5D-472F-816F-86B1B2510E3A}">
      <dgm:prSet/>
      <dgm:spPr/>
      <dgm:t>
        <a:bodyPr/>
        <a:lstStyle/>
        <a:p>
          <a:endParaRPr lang="en-MY"/>
        </a:p>
      </dgm:t>
    </dgm:pt>
    <dgm:pt modelId="{40B08A1F-BD80-4E35-AEED-08B9A7824A7B}">
      <dgm:prSet phldrT="[Text]"/>
      <dgm:spPr/>
      <dgm:t>
        <a:bodyPr/>
        <a:lstStyle/>
        <a:p>
          <a:r>
            <a:rPr lang="en-MY" dirty="0" err="1" smtClean="0"/>
            <a:t>Sistem</a:t>
          </a:r>
          <a:endParaRPr lang="en-MY" dirty="0"/>
        </a:p>
      </dgm:t>
    </dgm:pt>
    <dgm:pt modelId="{7276613C-0203-4507-A0D4-96B7251E3954}" type="parTrans" cxnId="{AD8EE5CC-18F7-43DC-8387-AD126C121198}">
      <dgm:prSet/>
      <dgm:spPr/>
      <dgm:t>
        <a:bodyPr/>
        <a:lstStyle/>
        <a:p>
          <a:endParaRPr lang="en-MY"/>
        </a:p>
      </dgm:t>
    </dgm:pt>
    <dgm:pt modelId="{6AB6D9DA-D587-469B-9255-62A35A5B3C0A}" type="sibTrans" cxnId="{AD8EE5CC-18F7-43DC-8387-AD126C121198}">
      <dgm:prSet/>
      <dgm:spPr/>
      <dgm:t>
        <a:bodyPr/>
        <a:lstStyle/>
        <a:p>
          <a:endParaRPr lang="en-MY"/>
        </a:p>
      </dgm:t>
    </dgm:pt>
    <dgm:pt modelId="{C3A079FA-0136-45EA-8A89-A335B1CC1B6F}">
      <dgm:prSet phldrT="[Text]"/>
      <dgm:spPr/>
      <dgm:t>
        <a:bodyPr/>
        <a:lstStyle/>
        <a:p>
          <a:r>
            <a:rPr lang="en-MY" dirty="0" err="1" smtClean="0"/>
            <a:t>Aplikasi</a:t>
          </a:r>
          <a:endParaRPr lang="en-MY" dirty="0"/>
        </a:p>
      </dgm:t>
    </dgm:pt>
    <dgm:pt modelId="{8AF48A8E-56AA-4393-8691-9571F7F90CAD}" type="parTrans" cxnId="{65489284-4E69-42AE-B2FA-7ECAA4028F87}">
      <dgm:prSet/>
      <dgm:spPr/>
      <dgm:t>
        <a:bodyPr/>
        <a:lstStyle/>
        <a:p>
          <a:endParaRPr lang="en-MY"/>
        </a:p>
      </dgm:t>
    </dgm:pt>
    <dgm:pt modelId="{F7A7BC3F-6E1B-4985-A6E7-8CEFF869E67C}" type="sibTrans" cxnId="{65489284-4E69-42AE-B2FA-7ECAA4028F87}">
      <dgm:prSet/>
      <dgm:spPr/>
      <dgm:t>
        <a:bodyPr/>
        <a:lstStyle/>
        <a:p>
          <a:endParaRPr lang="en-MY"/>
        </a:p>
      </dgm:t>
    </dgm:pt>
    <dgm:pt modelId="{E42C7B8A-63C0-476A-ADB4-DA6AAC80B5F6}">
      <dgm:prSet phldrT="[Text]"/>
      <dgm:spPr/>
      <dgm:t>
        <a:bodyPr/>
        <a:lstStyle/>
        <a:p>
          <a:r>
            <a:rPr lang="en-MY" dirty="0" err="1" smtClean="0"/>
            <a:t>Utiliti</a:t>
          </a:r>
          <a:endParaRPr lang="en-MY" dirty="0"/>
        </a:p>
      </dgm:t>
    </dgm:pt>
    <dgm:pt modelId="{0D31AA4D-EFB5-4839-86C4-5B9BCAFA12E1}" type="parTrans" cxnId="{F37CFFA1-D18A-4279-A36B-94992BFA8642}">
      <dgm:prSet/>
      <dgm:spPr/>
      <dgm:t>
        <a:bodyPr/>
        <a:lstStyle/>
        <a:p>
          <a:endParaRPr lang="en-MY"/>
        </a:p>
      </dgm:t>
    </dgm:pt>
    <dgm:pt modelId="{18B603E8-24CD-4AE0-BFF9-7F44755B3442}" type="sibTrans" cxnId="{F37CFFA1-D18A-4279-A36B-94992BFA8642}">
      <dgm:prSet/>
      <dgm:spPr/>
      <dgm:t>
        <a:bodyPr/>
        <a:lstStyle/>
        <a:p>
          <a:endParaRPr lang="en-MY"/>
        </a:p>
      </dgm:t>
    </dgm:pt>
    <dgm:pt modelId="{6C563BEB-0303-40B9-9D51-C8D5210678F0}" type="pres">
      <dgm:prSet presAssocID="{B9E5E11B-09D7-4045-940F-6886C6CD1D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408E5242-DDCD-4EC1-ABF6-12D6E06B5131}" type="pres">
      <dgm:prSet presAssocID="{E5F5E5E6-8A98-4CFB-8CE1-B7A1318E436D}" presName="hierRoot1" presStyleCnt="0">
        <dgm:presLayoutVars>
          <dgm:hierBranch val="init"/>
        </dgm:presLayoutVars>
      </dgm:prSet>
      <dgm:spPr/>
    </dgm:pt>
    <dgm:pt modelId="{03358882-DEC5-4A5E-B372-8711B47F69C6}" type="pres">
      <dgm:prSet presAssocID="{E5F5E5E6-8A98-4CFB-8CE1-B7A1318E436D}" presName="rootComposite1" presStyleCnt="0"/>
      <dgm:spPr/>
    </dgm:pt>
    <dgm:pt modelId="{1CDD7103-3573-4DA8-B634-678627BBAAB8}" type="pres">
      <dgm:prSet presAssocID="{E5F5E5E6-8A98-4CFB-8CE1-B7A1318E436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717A3F91-5720-4575-9682-CFF18ABE0912}" type="pres">
      <dgm:prSet presAssocID="{E5F5E5E6-8A98-4CFB-8CE1-B7A1318E436D}" presName="rootConnector1" presStyleLbl="asst0" presStyleIdx="0" presStyleCnt="0"/>
      <dgm:spPr/>
      <dgm:t>
        <a:bodyPr/>
        <a:lstStyle/>
        <a:p>
          <a:endParaRPr lang="en-MY"/>
        </a:p>
      </dgm:t>
    </dgm:pt>
    <dgm:pt modelId="{BDC013BA-6236-4FA5-8B74-35BCB2A90400}" type="pres">
      <dgm:prSet presAssocID="{E5F5E5E6-8A98-4CFB-8CE1-B7A1318E436D}" presName="hierChild2" presStyleCnt="0"/>
      <dgm:spPr/>
    </dgm:pt>
    <dgm:pt modelId="{080E732E-F04E-4619-A09D-CCAE39C567CC}" type="pres">
      <dgm:prSet presAssocID="{7276613C-0203-4507-A0D4-96B7251E3954}" presName="Name37" presStyleLbl="parChTrans1D2" presStyleIdx="0" presStyleCnt="3"/>
      <dgm:spPr/>
      <dgm:t>
        <a:bodyPr/>
        <a:lstStyle/>
        <a:p>
          <a:endParaRPr lang="en-MY"/>
        </a:p>
      </dgm:t>
    </dgm:pt>
    <dgm:pt modelId="{4ECBAC1B-CE06-4A05-B012-CB1F7E49116E}" type="pres">
      <dgm:prSet presAssocID="{40B08A1F-BD80-4E35-AEED-08B9A7824A7B}" presName="hierRoot2" presStyleCnt="0">
        <dgm:presLayoutVars>
          <dgm:hierBranch val="init"/>
        </dgm:presLayoutVars>
      </dgm:prSet>
      <dgm:spPr/>
    </dgm:pt>
    <dgm:pt modelId="{6FED2172-6AD3-4A64-AD70-269FB24B3232}" type="pres">
      <dgm:prSet presAssocID="{40B08A1F-BD80-4E35-AEED-08B9A7824A7B}" presName="rootComposite" presStyleCnt="0"/>
      <dgm:spPr/>
    </dgm:pt>
    <dgm:pt modelId="{837F51A8-C54D-4670-8616-6BEF9BFFFF4D}" type="pres">
      <dgm:prSet presAssocID="{40B08A1F-BD80-4E35-AEED-08B9A7824A7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30D7FF05-042E-406D-94F1-74BEE8981DAA}" type="pres">
      <dgm:prSet presAssocID="{40B08A1F-BD80-4E35-AEED-08B9A7824A7B}" presName="rootConnector" presStyleLbl="node2" presStyleIdx="0" presStyleCnt="3"/>
      <dgm:spPr/>
      <dgm:t>
        <a:bodyPr/>
        <a:lstStyle/>
        <a:p>
          <a:endParaRPr lang="en-MY"/>
        </a:p>
      </dgm:t>
    </dgm:pt>
    <dgm:pt modelId="{849100AE-28AE-4D9A-8575-2C383DE08D10}" type="pres">
      <dgm:prSet presAssocID="{40B08A1F-BD80-4E35-AEED-08B9A7824A7B}" presName="hierChild4" presStyleCnt="0"/>
      <dgm:spPr/>
    </dgm:pt>
    <dgm:pt modelId="{264A575F-6145-4F0F-BE4F-D77E19CA9DF5}" type="pres">
      <dgm:prSet presAssocID="{40B08A1F-BD80-4E35-AEED-08B9A7824A7B}" presName="hierChild5" presStyleCnt="0"/>
      <dgm:spPr/>
    </dgm:pt>
    <dgm:pt modelId="{D5CB396A-C5A6-477D-925E-1F5AE5D92EAD}" type="pres">
      <dgm:prSet presAssocID="{8AF48A8E-56AA-4393-8691-9571F7F90CAD}" presName="Name37" presStyleLbl="parChTrans1D2" presStyleIdx="1" presStyleCnt="3"/>
      <dgm:spPr/>
      <dgm:t>
        <a:bodyPr/>
        <a:lstStyle/>
        <a:p>
          <a:endParaRPr lang="en-MY"/>
        </a:p>
      </dgm:t>
    </dgm:pt>
    <dgm:pt modelId="{201B7564-0FB3-4D29-B70D-8E735C9FE0F3}" type="pres">
      <dgm:prSet presAssocID="{C3A079FA-0136-45EA-8A89-A335B1CC1B6F}" presName="hierRoot2" presStyleCnt="0">
        <dgm:presLayoutVars>
          <dgm:hierBranch val="init"/>
        </dgm:presLayoutVars>
      </dgm:prSet>
      <dgm:spPr/>
    </dgm:pt>
    <dgm:pt modelId="{F08F415D-CADF-4C00-AFB5-B32730E2CF5D}" type="pres">
      <dgm:prSet presAssocID="{C3A079FA-0136-45EA-8A89-A335B1CC1B6F}" presName="rootComposite" presStyleCnt="0"/>
      <dgm:spPr/>
    </dgm:pt>
    <dgm:pt modelId="{60AB2748-F889-4B2C-81CC-A426B8E9D35F}" type="pres">
      <dgm:prSet presAssocID="{C3A079FA-0136-45EA-8A89-A335B1CC1B6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B9F50219-6DCA-4B19-A01A-4C9BAE7CE197}" type="pres">
      <dgm:prSet presAssocID="{C3A079FA-0136-45EA-8A89-A335B1CC1B6F}" presName="rootConnector" presStyleLbl="node2" presStyleIdx="1" presStyleCnt="3"/>
      <dgm:spPr/>
      <dgm:t>
        <a:bodyPr/>
        <a:lstStyle/>
        <a:p>
          <a:endParaRPr lang="en-MY"/>
        </a:p>
      </dgm:t>
    </dgm:pt>
    <dgm:pt modelId="{C3983813-F571-4AB7-92F4-28F666E0DCB1}" type="pres">
      <dgm:prSet presAssocID="{C3A079FA-0136-45EA-8A89-A335B1CC1B6F}" presName="hierChild4" presStyleCnt="0"/>
      <dgm:spPr/>
    </dgm:pt>
    <dgm:pt modelId="{1EE15D0F-FA51-4EDE-83E7-D5A6905D40CB}" type="pres">
      <dgm:prSet presAssocID="{C3A079FA-0136-45EA-8A89-A335B1CC1B6F}" presName="hierChild5" presStyleCnt="0"/>
      <dgm:spPr/>
    </dgm:pt>
    <dgm:pt modelId="{140176B7-463D-4E48-A1F9-8C2C23D6695D}" type="pres">
      <dgm:prSet presAssocID="{0D31AA4D-EFB5-4839-86C4-5B9BCAFA12E1}" presName="Name37" presStyleLbl="parChTrans1D2" presStyleIdx="2" presStyleCnt="3"/>
      <dgm:spPr/>
      <dgm:t>
        <a:bodyPr/>
        <a:lstStyle/>
        <a:p>
          <a:endParaRPr lang="en-MY"/>
        </a:p>
      </dgm:t>
    </dgm:pt>
    <dgm:pt modelId="{A7768AC0-2425-43B0-B8D3-6E7A08FB4588}" type="pres">
      <dgm:prSet presAssocID="{E42C7B8A-63C0-476A-ADB4-DA6AAC80B5F6}" presName="hierRoot2" presStyleCnt="0">
        <dgm:presLayoutVars>
          <dgm:hierBranch val="init"/>
        </dgm:presLayoutVars>
      </dgm:prSet>
      <dgm:spPr/>
    </dgm:pt>
    <dgm:pt modelId="{2F65DFD3-7B60-4757-AB2D-B02F0D401565}" type="pres">
      <dgm:prSet presAssocID="{E42C7B8A-63C0-476A-ADB4-DA6AAC80B5F6}" presName="rootComposite" presStyleCnt="0"/>
      <dgm:spPr/>
    </dgm:pt>
    <dgm:pt modelId="{F42F5363-5D5E-4665-B552-8733FDB58AC5}" type="pres">
      <dgm:prSet presAssocID="{E42C7B8A-63C0-476A-ADB4-DA6AAC80B5F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6A362FDA-1EBB-4BE7-A0C9-2E9D0E03F0B7}" type="pres">
      <dgm:prSet presAssocID="{E42C7B8A-63C0-476A-ADB4-DA6AAC80B5F6}" presName="rootConnector" presStyleLbl="node2" presStyleIdx="2" presStyleCnt="3"/>
      <dgm:spPr/>
      <dgm:t>
        <a:bodyPr/>
        <a:lstStyle/>
        <a:p>
          <a:endParaRPr lang="en-MY"/>
        </a:p>
      </dgm:t>
    </dgm:pt>
    <dgm:pt modelId="{B6180BB3-D365-4554-AE48-DBD428C2F2FD}" type="pres">
      <dgm:prSet presAssocID="{E42C7B8A-63C0-476A-ADB4-DA6AAC80B5F6}" presName="hierChild4" presStyleCnt="0"/>
      <dgm:spPr/>
    </dgm:pt>
    <dgm:pt modelId="{FEA1E668-6706-40E6-90A5-3D4307B9FBBE}" type="pres">
      <dgm:prSet presAssocID="{E42C7B8A-63C0-476A-ADB4-DA6AAC80B5F6}" presName="hierChild5" presStyleCnt="0"/>
      <dgm:spPr/>
    </dgm:pt>
    <dgm:pt modelId="{E57C46DE-8041-4268-A952-246DBBA8B915}" type="pres">
      <dgm:prSet presAssocID="{E5F5E5E6-8A98-4CFB-8CE1-B7A1318E436D}" presName="hierChild3" presStyleCnt="0"/>
      <dgm:spPr/>
    </dgm:pt>
  </dgm:ptLst>
  <dgm:cxnLst>
    <dgm:cxn modelId="{860ED9FC-12E4-4417-81A0-5D5FF51340BA}" type="presOf" srcId="{B9E5E11B-09D7-4045-940F-6886C6CD1D41}" destId="{6C563BEB-0303-40B9-9D51-C8D5210678F0}" srcOrd="0" destOrd="0" presId="urn:microsoft.com/office/officeart/2005/8/layout/orgChart1"/>
    <dgm:cxn modelId="{C576F963-696E-4F9B-B3AB-7C55CB22405F}" type="presOf" srcId="{8AF48A8E-56AA-4393-8691-9571F7F90CAD}" destId="{D5CB396A-C5A6-477D-925E-1F5AE5D92EAD}" srcOrd="0" destOrd="0" presId="urn:microsoft.com/office/officeart/2005/8/layout/orgChart1"/>
    <dgm:cxn modelId="{6B9191C7-9D0C-4002-8CBB-937B105EF03E}" type="presOf" srcId="{0D31AA4D-EFB5-4839-86C4-5B9BCAFA12E1}" destId="{140176B7-463D-4E48-A1F9-8C2C23D6695D}" srcOrd="0" destOrd="0" presId="urn:microsoft.com/office/officeart/2005/8/layout/orgChart1"/>
    <dgm:cxn modelId="{970FE7A2-1D5D-472F-816F-86B1B2510E3A}" srcId="{B9E5E11B-09D7-4045-940F-6886C6CD1D41}" destId="{E5F5E5E6-8A98-4CFB-8CE1-B7A1318E436D}" srcOrd="0" destOrd="0" parTransId="{069AA270-5288-4482-B1E8-901EB91CB276}" sibTransId="{26EC09B4-2306-48E3-BEB7-109D8D9738E9}"/>
    <dgm:cxn modelId="{28C6FBE7-BB13-4B86-9C57-2D35B15EFCBB}" type="presOf" srcId="{40B08A1F-BD80-4E35-AEED-08B9A7824A7B}" destId="{837F51A8-C54D-4670-8616-6BEF9BFFFF4D}" srcOrd="0" destOrd="0" presId="urn:microsoft.com/office/officeart/2005/8/layout/orgChart1"/>
    <dgm:cxn modelId="{8004EC35-FBBB-4A53-8C56-4BA49475170D}" type="presOf" srcId="{E5F5E5E6-8A98-4CFB-8CE1-B7A1318E436D}" destId="{717A3F91-5720-4575-9682-CFF18ABE0912}" srcOrd="1" destOrd="0" presId="urn:microsoft.com/office/officeart/2005/8/layout/orgChart1"/>
    <dgm:cxn modelId="{F37CFFA1-D18A-4279-A36B-94992BFA8642}" srcId="{E5F5E5E6-8A98-4CFB-8CE1-B7A1318E436D}" destId="{E42C7B8A-63C0-476A-ADB4-DA6AAC80B5F6}" srcOrd="2" destOrd="0" parTransId="{0D31AA4D-EFB5-4839-86C4-5B9BCAFA12E1}" sibTransId="{18B603E8-24CD-4AE0-BFF9-7F44755B3442}"/>
    <dgm:cxn modelId="{9DED4FED-46C1-477E-82F5-4E09AC579D23}" type="presOf" srcId="{E42C7B8A-63C0-476A-ADB4-DA6AAC80B5F6}" destId="{6A362FDA-1EBB-4BE7-A0C9-2E9D0E03F0B7}" srcOrd="1" destOrd="0" presId="urn:microsoft.com/office/officeart/2005/8/layout/orgChart1"/>
    <dgm:cxn modelId="{6313D10F-269B-40A2-8641-CACE1F1E8440}" type="presOf" srcId="{7276613C-0203-4507-A0D4-96B7251E3954}" destId="{080E732E-F04E-4619-A09D-CCAE39C567CC}" srcOrd="0" destOrd="0" presId="urn:microsoft.com/office/officeart/2005/8/layout/orgChart1"/>
    <dgm:cxn modelId="{F6CF3F82-D9CD-4F32-9557-4466224BC45B}" type="presOf" srcId="{E5F5E5E6-8A98-4CFB-8CE1-B7A1318E436D}" destId="{1CDD7103-3573-4DA8-B634-678627BBAAB8}" srcOrd="0" destOrd="0" presId="urn:microsoft.com/office/officeart/2005/8/layout/orgChart1"/>
    <dgm:cxn modelId="{EF9F21C8-732C-4F61-B7BB-8683ED1FEE6D}" type="presOf" srcId="{40B08A1F-BD80-4E35-AEED-08B9A7824A7B}" destId="{30D7FF05-042E-406D-94F1-74BEE8981DAA}" srcOrd="1" destOrd="0" presId="urn:microsoft.com/office/officeart/2005/8/layout/orgChart1"/>
    <dgm:cxn modelId="{A6A7288A-A8B0-42C2-8114-9F322F00DBC5}" type="presOf" srcId="{C3A079FA-0136-45EA-8A89-A335B1CC1B6F}" destId="{60AB2748-F889-4B2C-81CC-A426B8E9D35F}" srcOrd="0" destOrd="0" presId="urn:microsoft.com/office/officeart/2005/8/layout/orgChart1"/>
    <dgm:cxn modelId="{65489284-4E69-42AE-B2FA-7ECAA4028F87}" srcId="{E5F5E5E6-8A98-4CFB-8CE1-B7A1318E436D}" destId="{C3A079FA-0136-45EA-8A89-A335B1CC1B6F}" srcOrd="1" destOrd="0" parTransId="{8AF48A8E-56AA-4393-8691-9571F7F90CAD}" sibTransId="{F7A7BC3F-6E1B-4985-A6E7-8CEFF869E67C}"/>
    <dgm:cxn modelId="{AD8EE5CC-18F7-43DC-8387-AD126C121198}" srcId="{E5F5E5E6-8A98-4CFB-8CE1-B7A1318E436D}" destId="{40B08A1F-BD80-4E35-AEED-08B9A7824A7B}" srcOrd="0" destOrd="0" parTransId="{7276613C-0203-4507-A0D4-96B7251E3954}" sibTransId="{6AB6D9DA-D587-469B-9255-62A35A5B3C0A}"/>
    <dgm:cxn modelId="{C5BB27F7-F767-4018-9A43-A2853BDD5869}" type="presOf" srcId="{E42C7B8A-63C0-476A-ADB4-DA6AAC80B5F6}" destId="{F42F5363-5D5E-4665-B552-8733FDB58AC5}" srcOrd="0" destOrd="0" presId="urn:microsoft.com/office/officeart/2005/8/layout/orgChart1"/>
    <dgm:cxn modelId="{6F7DD39D-7CAD-474E-AA06-63F9FC759398}" type="presOf" srcId="{C3A079FA-0136-45EA-8A89-A335B1CC1B6F}" destId="{B9F50219-6DCA-4B19-A01A-4C9BAE7CE197}" srcOrd="1" destOrd="0" presId="urn:microsoft.com/office/officeart/2005/8/layout/orgChart1"/>
    <dgm:cxn modelId="{338207B5-23B1-4F02-A715-6C4BCDE274DA}" type="presParOf" srcId="{6C563BEB-0303-40B9-9D51-C8D5210678F0}" destId="{408E5242-DDCD-4EC1-ABF6-12D6E06B5131}" srcOrd="0" destOrd="0" presId="urn:microsoft.com/office/officeart/2005/8/layout/orgChart1"/>
    <dgm:cxn modelId="{FD22FFF3-CBA4-47F8-B90F-3B2F540A8FC1}" type="presParOf" srcId="{408E5242-DDCD-4EC1-ABF6-12D6E06B5131}" destId="{03358882-DEC5-4A5E-B372-8711B47F69C6}" srcOrd="0" destOrd="0" presId="urn:microsoft.com/office/officeart/2005/8/layout/orgChart1"/>
    <dgm:cxn modelId="{4153F1C7-90C4-411A-BD5D-DECCDDE0C00F}" type="presParOf" srcId="{03358882-DEC5-4A5E-B372-8711B47F69C6}" destId="{1CDD7103-3573-4DA8-B634-678627BBAAB8}" srcOrd="0" destOrd="0" presId="urn:microsoft.com/office/officeart/2005/8/layout/orgChart1"/>
    <dgm:cxn modelId="{6E6A0804-E511-41F7-987D-86B42FEABD13}" type="presParOf" srcId="{03358882-DEC5-4A5E-B372-8711B47F69C6}" destId="{717A3F91-5720-4575-9682-CFF18ABE0912}" srcOrd="1" destOrd="0" presId="urn:microsoft.com/office/officeart/2005/8/layout/orgChart1"/>
    <dgm:cxn modelId="{9FA8527E-61A5-4F4E-9F7B-729E5C1B1B0F}" type="presParOf" srcId="{408E5242-DDCD-4EC1-ABF6-12D6E06B5131}" destId="{BDC013BA-6236-4FA5-8B74-35BCB2A90400}" srcOrd="1" destOrd="0" presId="urn:microsoft.com/office/officeart/2005/8/layout/orgChart1"/>
    <dgm:cxn modelId="{EED0F55D-EFC9-41D6-995C-54B969998BE7}" type="presParOf" srcId="{BDC013BA-6236-4FA5-8B74-35BCB2A90400}" destId="{080E732E-F04E-4619-A09D-CCAE39C567CC}" srcOrd="0" destOrd="0" presId="urn:microsoft.com/office/officeart/2005/8/layout/orgChart1"/>
    <dgm:cxn modelId="{37BD34E3-AE7D-4145-A442-BEB84838EF1B}" type="presParOf" srcId="{BDC013BA-6236-4FA5-8B74-35BCB2A90400}" destId="{4ECBAC1B-CE06-4A05-B012-CB1F7E49116E}" srcOrd="1" destOrd="0" presId="urn:microsoft.com/office/officeart/2005/8/layout/orgChart1"/>
    <dgm:cxn modelId="{BFC52A3F-9403-4295-8EAA-3316DE23CED3}" type="presParOf" srcId="{4ECBAC1B-CE06-4A05-B012-CB1F7E49116E}" destId="{6FED2172-6AD3-4A64-AD70-269FB24B3232}" srcOrd="0" destOrd="0" presId="urn:microsoft.com/office/officeart/2005/8/layout/orgChart1"/>
    <dgm:cxn modelId="{7FAEC39C-CC39-4FFC-B486-CDC7603CBE7A}" type="presParOf" srcId="{6FED2172-6AD3-4A64-AD70-269FB24B3232}" destId="{837F51A8-C54D-4670-8616-6BEF9BFFFF4D}" srcOrd="0" destOrd="0" presId="urn:microsoft.com/office/officeart/2005/8/layout/orgChart1"/>
    <dgm:cxn modelId="{E9F8F865-3D66-4232-BF5B-A411F7164A9A}" type="presParOf" srcId="{6FED2172-6AD3-4A64-AD70-269FB24B3232}" destId="{30D7FF05-042E-406D-94F1-74BEE8981DAA}" srcOrd="1" destOrd="0" presId="urn:microsoft.com/office/officeart/2005/8/layout/orgChart1"/>
    <dgm:cxn modelId="{0FA4D034-87D7-4F88-A66A-492E3E74398E}" type="presParOf" srcId="{4ECBAC1B-CE06-4A05-B012-CB1F7E49116E}" destId="{849100AE-28AE-4D9A-8575-2C383DE08D10}" srcOrd="1" destOrd="0" presId="urn:microsoft.com/office/officeart/2005/8/layout/orgChart1"/>
    <dgm:cxn modelId="{DE662574-8375-4CC1-A6E4-ED02A492B6D7}" type="presParOf" srcId="{4ECBAC1B-CE06-4A05-B012-CB1F7E49116E}" destId="{264A575F-6145-4F0F-BE4F-D77E19CA9DF5}" srcOrd="2" destOrd="0" presId="urn:microsoft.com/office/officeart/2005/8/layout/orgChart1"/>
    <dgm:cxn modelId="{B731E5C3-BB97-40B5-8399-D43A6E86C59F}" type="presParOf" srcId="{BDC013BA-6236-4FA5-8B74-35BCB2A90400}" destId="{D5CB396A-C5A6-477D-925E-1F5AE5D92EAD}" srcOrd="2" destOrd="0" presId="urn:microsoft.com/office/officeart/2005/8/layout/orgChart1"/>
    <dgm:cxn modelId="{6B282758-E4A0-416B-AA47-D174CAA5EF53}" type="presParOf" srcId="{BDC013BA-6236-4FA5-8B74-35BCB2A90400}" destId="{201B7564-0FB3-4D29-B70D-8E735C9FE0F3}" srcOrd="3" destOrd="0" presId="urn:microsoft.com/office/officeart/2005/8/layout/orgChart1"/>
    <dgm:cxn modelId="{26A4412C-525A-41BB-B7CA-603D81DEBDDF}" type="presParOf" srcId="{201B7564-0FB3-4D29-B70D-8E735C9FE0F3}" destId="{F08F415D-CADF-4C00-AFB5-B32730E2CF5D}" srcOrd="0" destOrd="0" presId="urn:microsoft.com/office/officeart/2005/8/layout/orgChart1"/>
    <dgm:cxn modelId="{ECA40EFF-110A-4A7D-9ABB-6B4BA87C8F62}" type="presParOf" srcId="{F08F415D-CADF-4C00-AFB5-B32730E2CF5D}" destId="{60AB2748-F889-4B2C-81CC-A426B8E9D35F}" srcOrd="0" destOrd="0" presId="urn:microsoft.com/office/officeart/2005/8/layout/orgChart1"/>
    <dgm:cxn modelId="{948964EB-6F7E-41DC-A758-32E83B864BF0}" type="presParOf" srcId="{F08F415D-CADF-4C00-AFB5-B32730E2CF5D}" destId="{B9F50219-6DCA-4B19-A01A-4C9BAE7CE197}" srcOrd="1" destOrd="0" presId="urn:microsoft.com/office/officeart/2005/8/layout/orgChart1"/>
    <dgm:cxn modelId="{3C15317E-71CC-4A40-96E6-CF163A5FAA29}" type="presParOf" srcId="{201B7564-0FB3-4D29-B70D-8E735C9FE0F3}" destId="{C3983813-F571-4AB7-92F4-28F666E0DCB1}" srcOrd="1" destOrd="0" presId="urn:microsoft.com/office/officeart/2005/8/layout/orgChart1"/>
    <dgm:cxn modelId="{4C1FE3CB-811D-432A-B4CA-0FB7F16709D7}" type="presParOf" srcId="{201B7564-0FB3-4D29-B70D-8E735C9FE0F3}" destId="{1EE15D0F-FA51-4EDE-83E7-D5A6905D40CB}" srcOrd="2" destOrd="0" presId="urn:microsoft.com/office/officeart/2005/8/layout/orgChart1"/>
    <dgm:cxn modelId="{6DFBBEC5-4373-4876-9891-20CEA5D4F63C}" type="presParOf" srcId="{BDC013BA-6236-4FA5-8B74-35BCB2A90400}" destId="{140176B7-463D-4E48-A1F9-8C2C23D6695D}" srcOrd="4" destOrd="0" presId="urn:microsoft.com/office/officeart/2005/8/layout/orgChart1"/>
    <dgm:cxn modelId="{56FCB028-B58D-4A0B-8C24-211D249404C2}" type="presParOf" srcId="{BDC013BA-6236-4FA5-8B74-35BCB2A90400}" destId="{A7768AC0-2425-43B0-B8D3-6E7A08FB4588}" srcOrd="5" destOrd="0" presId="urn:microsoft.com/office/officeart/2005/8/layout/orgChart1"/>
    <dgm:cxn modelId="{5D8473F9-E6DB-4DA9-ADA7-C3C39D4446F8}" type="presParOf" srcId="{A7768AC0-2425-43B0-B8D3-6E7A08FB4588}" destId="{2F65DFD3-7B60-4757-AB2D-B02F0D401565}" srcOrd="0" destOrd="0" presId="urn:microsoft.com/office/officeart/2005/8/layout/orgChart1"/>
    <dgm:cxn modelId="{9A47F002-D61E-4F30-8F11-D79C5DAAB6E4}" type="presParOf" srcId="{2F65DFD3-7B60-4757-AB2D-B02F0D401565}" destId="{F42F5363-5D5E-4665-B552-8733FDB58AC5}" srcOrd="0" destOrd="0" presId="urn:microsoft.com/office/officeart/2005/8/layout/orgChart1"/>
    <dgm:cxn modelId="{665A9357-ABDA-404F-8C2B-61620A63E3B0}" type="presParOf" srcId="{2F65DFD3-7B60-4757-AB2D-B02F0D401565}" destId="{6A362FDA-1EBB-4BE7-A0C9-2E9D0E03F0B7}" srcOrd="1" destOrd="0" presId="urn:microsoft.com/office/officeart/2005/8/layout/orgChart1"/>
    <dgm:cxn modelId="{AA72BFCF-5F6D-4F5B-AEAF-4F6ACB110898}" type="presParOf" srcId="{A7768AC0-2425-43B0-B8D3-6E7A08FB4588}" destId="{B6180BB3-D365-4554-AE48-DBD428C2F2FD}" srcOrd="1" destOrd="0" presId="urn:microsoft.com/office/officeart/2005/8/layout/orgChart1"/>
    <dgm:cxn modelId="{390A89BD-EE18-4BA1-929F-3D7DA254795B}" type="presParOf" srcId="{A7768AC0-2425-43B0-B8D3-6E7A08FB4588}" destId="{FEA1E668-6706-40E6-90A5-3D4307B9FBBE}" srcOrd="2" destOrd="0" presId="urn:microsoft.com/office/officeart/2005/8/layout/orgChart1"/>
    <dgm:cxn modelId="{55F8B9C9-C814-4E72-AB36-EDE2506B601A}" type="presParOf" srcId="{408E5242-DDCD-4EC1-ABF6-12D6E06B5131}" destId="{E57C46DE-8041-4268-A952-246DBBA8B9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24EF5-8E98-4CB3-A768-AD9177CA84AC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err="1" smtClean="0"/>
            <a:t>Perkakasan</a:t>
          </a:r>
          <a:r>
            <a:rPr lang="en-MY" sz="2400" kern="1200" dirty="0" smtClean="0"/>
            <a:t>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/>
            <a:t>Hardware</a:t>
          </a:r>
          <a:endParaRPr lang="en-MY" sz="2400" kern="1200" dirty="0"/>
        </a:p>
      </dsp:txBody>
      <dsp:txXfrm>
        <a:off x="2026603" y="31997"/>
        <a:ext cx="2042793" cy="990578"/>
      </dsp:txXfrm>
    </dsp:sp>
    <dsp:sp modelId="{E3C94A72-C396-4DF3-9071-A9CB154928D6}">
      <dsp:nvSpPr>
        <dsp:cNvPr id="0" name=""/>
        <dsp:cNvSpPr/>
      </dsp:nvSpPr>
      <dsp:spPr>
        <a:xfrm rot="3600331">
          <a:off x="3364478" y="1841190"/>
          <a:ext cx="1096447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500" kern="1200"/>
        </a:p>
      </dsp:txBody>
      <dsp:txXfrm>
        <a:off x="3474961" y="1914845"/>
        <a:ext cx="875482" cy="220965"/>
      </dsp:txXfrm>
    </dsp:sp>
    <dsp:sp modelId="{D287D94D-6EE8-42A6-97B5-783B75BAB778}">
      <dsp:nvSpPr>
        <dsp:cNvPr id="0" name=""/>
        <dsp:cNvSpPr/>
      </dsp:nvSpPr>
      <dsp:spPr>
        <a:xfrm>
          <a:off x="3725189" y="2997261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555016"/>
                <a:satOff val="5198"/>
                <a:lumOff val="-196"/>
                <a:alphaOff val="0"/>
                <a:shade val="98000"/>
                <a:satMod val="130000"/>
              </a:schemeClr>
            </a:gs>
            <a:gs pos="80000">
              <a:schemeClr val="accent2">
                <a:hueOff val="-3555016"/>
                <a:satOff val="5198"/>
                <a:lumOff val="-196"/>
                <a:alphaOff val="0"/>
                <a:shade val="50000"/>
                <a:satMod val="150000"/>
              </a:schemeClr>
            </a:gs>
            <a:gs pos="100000">
              <a:schemeClr val="accent2">
                <a:hueOff val="-3555016"/>
                <a:satOff val="5198"/>
                <a:lumOff val="-196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err="1" smtClean="0"/>
            <a:t>Brainware</a:t>
          </a:r>
          <a:endParaRPr lang="en-MY" sz="2400" kern="1200" dirty="0"/>
        </a:p>
      </dsp:txBody>
      <dsp:txXfrm>
        <a:off x="3756007" y="3028079"/>
        <a:ext cx="2042793" cy="990578"/>
      </dsp:txXfrm>
    </dsp:sp>
    <dsp:sp modelId="{35D4EF04-BE63-45D7-94CD-F1C9B87CA352}">
      <dsp:nvSpPr>
        <dsp:cNvPr id="0" name=""/>
        <dsp:cNvSpPr/>
      </dsp:nvSpPr>
      <dsp:spPr>
        <a:xfrm rot="10799989">
          <a:off x="2491686" y="3339237"/>
          <a:ext cx="1096447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555016"/>
                <a:satOff val="5198"/>
                <a:lumOff val="-196"/>
                <a:alphaOff val="0"/>
                <a:shade val="98000"/>
                <a:satMod val="130000"/>
              </a:schemeClr>
            </a:gs>
            <a:gs pos="80000">
              <a:schemeClr val="accent2">
                <a:hueOff val="-3555016"/>
                <a:satOff val="5198"/>
                <a:lumOff val="-196"/>
                <a:alphaOff val="0"/>
                <a:shade val="50000"/>
                <a:satMod val="150000"/>
              </a:schemeClr>
            </a:gs>
            <a:gs pos="100000">
              <a:schemeClr val="accent2">
                <a:hueOff val="-3555016"/>
                <a:satOff val="5198"/>
                <a:lumOff val="-196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500" kern="1200"/>
        </a:p>
      </dsp:txBody>
      <dsp:txXfrm rot="10800000">
        <a:off x="2602168" y="3412892"/>
        <a:ext cx="875482" cy="220965"/>
      </dsp:txXfrm>
    </dsp:sp>
    <dsp:sp modelId="{507EC207-04AF-4F6D-867C-94D3BF81612D}">
      <dsp:nvSpPr>
        <dsp:cNvPr id="0" name=""/>
        <dsp:cNvSpPr/>
      </dsp:nvSpPr>
      <dsp:spPr>
        <a:xfrm>
          <a:off x="250200" y="2997272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110032"/>
                <a:satOff val="10396"/>
                <a:lumOff val="-392"/>
                <a:alphaOff val="0"/>
                <a:shade val="98000"/>
                <a:satMod val="130000"/>
              </a:schemeClr>
            </a:gs>
            <a:gs pos="80000">
              <a:schemeClr val="accent2">
                <a:hueOff val="-7110032"/>
                <a:satOff val="10396"/>
                <a:lumOff val="-392"/>
                <a:alphaOff val="0"/>
                <a:shade val="50000"/>
                <a:satMod val="150000"/>
              </a:schemeClr>
            </a:gs>
            <a:gs pos="100000">
              <a:schemeClr val="accent2">
                <a:hueOff val="-7110032"/>
                <a:satOff val="10396"/>
                <a:lumOff val="-392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err="1" smtClean="0"/>
            <a:t>Perisian</a:t>
          </a:r>
          <a:r>
            <a:rPr lang="en-MY" sz="2400" kern="1200" dirty="0" smtClean="0"/>
            <a:t>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/>
            <a:t>Software</a:t>
          </a:r>
          <a:endParaRPr lang="en-MY" sz="2400" kern="1200" dirty="0"/>
        </a:p>
      </dsp:txBody>
      <dsp:txXfrm>
        <a:off x="281018" y="3028090"/>
        <a:ext cx="2042793" cy="990578"/>
      </dsp:txXfrm>
    </dsp:sp>
    <dsp:sp modelId="{0C726DEB-1D99-48A0-BD96-074021F0CD9D}">
      <dsp:nvSpPr>
        <dsp:cNvPr id="0" name=""/>
        <dsp:cNvSpPr/>
      </dsp:nvSpPr>
      <dsp:spPr>
        <a:xfrm rot="18013556">
          <a:off x="1626984" y="1841195"/>
          <a:ext cx="1096447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110032"/>
                <a:satOff val="10396"/>
                <a:lumOff val="-392"/>
                <a:alphaOff val="0"/>
                <a:shade val="98000"/>
                <a:satMod val="130000"/>
              </a:schemeClr>
            </a:gs>
            <a:gs pos="80000">
              <a:schemeClr val="accent2">
                <a:hueOff val="-7110032"/>
                <a:satOff val="10396"/>
                <a:lumOff val="-392"/>
                <a:alphaOff val="0"/>
                <a:shade val="50000"/>
                <a:satMod val="150000"/>
              </a:schemeClr>
            </a:gs>
            <a:gs pos="100000">
              <a:schemeClr val="accent2">
                <a:hueOff val="-7110032"/>
                <a:satOff val="10396"/>
                <a:lumOff val="-392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500" kern="1200"/>
        </a:p>
      </dsp:txBody>
      <dsp:txXfrm>
        <a:off x="1737467" y="1914850"/>
        <a:ext cx="875482" cy="220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176B7-463D-4E48-A1F9-8C2C23D6695D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31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B396A-C5A6-477D-925E-1F5AE5D92EAD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31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E732E-F04E-4619-A09D-CCAE39C567CC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31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D7103-3573-4DA8-B634-678627BBAAB8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000" kern="1200" dirty="0" err="1" smtClean="0"/>
            <a:t>Perisian</a:t>
          </a:r>
          <a:r>
            <a:rPr lang="en-MY" sz="3000" kern="1200" dirty="0" smtClean="0"/>
            <a:t>/ Software</a:t>
          </a:r>
          <a:endParaRPr lang="en-MY" sz="3000" kern="1200" dirty="0"/>
        </a:p>
      </dsp:txBody>
      <dsp:txXfrm>
        <a:off x="2156891" y="953758"/>
        <a:ext cx="1782216" cy="891108"/>
      </dsp:txXfrm>
    </dsp:sp>
    <dsp:sp modelId="{837F51A8-C54D-4670-8616-6BEF9BFFFF4D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000" kern="1200" dirty="0" err="1" smtClean="0"/>
            <a:t>Sistem</a:t>
          </a:r>
          <a:endParaRPr lang="en-MY" sz="3000" kern="1200" dirty="0"/>
        </a:p>
      </dsp:txBody>
      <dsp:txXfrm>
        <a:off x="409" y="2219132"/>
        <a:ext cx="1782216" cy="891108"/>
      </dsp:txXfrm>
    </dsp:sp>
    <dsp:sp modelId="{60AB2748-F889-4B2C-81CC-A426B8E9D35F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000" kern="1200" dirty="0" err="1" smtClean="0"/>
            <a:t>Aplikasi</a:t>
          </a:r>
          <a:endParaRPr lang="en-MY" sz="3000" kern="1200" dirty="0"/>
        </a:p>
      </dsp:txBody>
      <dsp:txXfrm>
        <a:off x="2156891" y="2219132"/>
        <a:ext cx="1782216" cy="891108"/>
      </dsp:txXfrm>
    </dsp:sp>
    <dsp:sp modelId="{F42F5363-5D5E-4665-B552-8733FDB58AC5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000" kern="1200" dirty="0" err="1" smtClean="0"/>
            <a:t>Utiliti</a:t>
          </a:r>
          <a:endParaRPr lang="en-MY" sz="3000" kern="1200" dirty="0"/>
        </a:p>
      </dsp:txBody>
      <dsp:txXfrm>
        <a:off x="4313373" y="2219132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3EE20-D407-4EE3-A34C-F9D8D6868395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FBF002-741F-4358-9A6B-CA10A475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14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1B999-89A9-479F-BD0C-79C89ADB2B5B}" type="datetimeFigureOut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3" y="4717415"/>
            <a:ext cx="5436874" cy="4469130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D6AB37-CA25-44D6-BC7E-B8DFD92C9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41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 userDrawn="1"/>
        </p:nvGrpSpPr>
        <p:grpSpPr bwMode="auto">
          <a:xfrm>
            <a:off x="-373063" y="-14288"/>
            <a:ext cx="9528176" cy="6888163"/>
            <a:chOff x="-372667" y="-15003"/>
            <a:chExt cx="9528554" cy="6888572"/>
          </a:xfrm>
        </p:grpSpPr>
        <p:sp>
          <p:nvSpPr>
            <p:cNvPr id="5" name="Freeform 4"/>
            <p:cNvSpPr/>
            <p:nvPr userDrawn="1"/>
          </p:nvSpPr>
          <p:spPr bwMode="gray">
            <a:xfrm>
              <a:off x="-21815" y="-15003"/>
              <a:ext cx="9177702" cy="6880635"/>
            </a:xfrm>
            <a:custGeom>
              <a:avLst/>
              <a:gdLst>
                <a:gd name="connsiteX0" fmla="*/ 0 w 8544910"/>
                <a:gd name="connsiteY0" fmla="*/ 2727434 h 3184634"/>
                <a:gd name="connsiteX1" fmla="*/ 7898524 w 8544910"/>
                <a:gd name="connsiteY1" fmla="*/ 0 h 3184634"/>
                <a:gd name="connsiteX2" fmla="*/ 8544910 w 8544910"/>
                <a:gd name="connsiteY2" fmla="*/ 15765 h 3184634"/>
                <a:gd name="connsiteX3" fmla="*/ 15766 w 8544910"/>
                <a:gd name="connsiteY3" fmla="*/ 3184634 h 3184634"/>
                <a:gd name="connsiteX4" fmla="*/ 0 w 8544910"/>
                <a:gd name="connsiteY4" fmla="*/ 2727434 h 3184634"/>
                <a:gd name="connsiteX0" fmla="*/ 0 w 8544910"/>
                <a:gd name="connsiteY0" fmla="*/ 2727434 h 2900384"/>
                <a:gd name="connsiteX1" fmla="*/ 7898524 w 8544910"/>
                <a:gd name="connsiteY1" fmla="*/ 0 h 2900384"/>
                <a:gd name="connsiteX2" fmla="*/ 8544910 w 8544910"/>
                <a:gd name="connsiteY2" fmla="*/ 15765 h 2900384"/>
                <a:gd name="connsiteX3" fmla="*/ 0 w 8544910"/>
                <a:gd name="connsiteY3" fmla="*/ 2900384 h 2900384"/>
                <a:gd name="connsiteX4" fmla="*/ 0 w 8544910"/>
                <a:gd name="connsiteY4" fmla="*/ 2727434 h 2900384"/>
                <a:gd name="connsiteX0" fmla="*/ 0 w 8370761"/>
                <a:gd name="connsiteY0" fmla="*/ 2727434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27434 h 2900384"/>
                <a:gd name="connsiteX0" fmla="*/ 0 w 8370761"/>
                <a:gd name="connsiteY0" fmla="*/ 270121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01216 h 2900384"/>
                <a:gd name="connsiteX0" fmla="*/ 0 w 8370761"/>
                <a:gd name="connsiteY0" fmla="*/ 239597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791092"/>
                <a:gd name="connsiteX1" fmla="*/ 7898524 w 8871972"/>
                <a:gd name="connsiteY1" fmla="*/ 0 h 2791092"/>
                <a:gd name="connsiteX2" fmla="*/ 8871972 w 8871972"/>
                <a:gd name="connsiteY2" fmla="*/ 1 h 2791092"/>
                <a:gd name="connsiteX3" fmla="*/ 44595 w 8871972"/>
                <a:gd name="connsiteY3" fmla="*/ 2791092 h 2791092"/>
                <a:gd name="connsiteX4" fmla="*/ 0 w 8871972"/>
                <a:gd name="connsiteY4" fmla="*/ 2395976 h 2791092"/>
                <a:gd name="connsiteX0" fmla="*/ 0 w 8871972"/>
                <a:gd name="connsiteY0" fmla="*/ 2395976 h 2499654"/>
                <a:gd name="connsiteX1" fmla="*/ 7898524 w 8871972"/>
                <a:gd name="connsiteY1" fmla="*/ 0 h 2499654"/>
                <a:gd name="connsiteX2" fmla="*/ 8871972 w 8871972"/>
                <a:gd name="connsiteY2" fmla="*/ 1 h 2499654"/>
                <a:gd name="connsiteX3" fmla="*/ 56287 w 8871972"/>
                <a:gd name="connsiteY3" fmla="*/ 2499654 h 2499654"/>
                <a:gd name="connsiteX4" fmla="*/ 0 w 8871972"/>
                <a:gd name="connsiteY4" fmla="*/ 2395976 h 2499654"/>
                <a:gd name="connsiteX0" fmla="*/ 0 w 8160852"/>
                <a:gd name="connsiteY0" fmla="*/ 2395976 h 2499654"/>
                <a:gd name="connsiteX1" fmla="*/ 7898524 w 8160852"/>
                <a:gd name="connsiteY1" fmla="*/ 0 h 2499654"/>
                <a:gd name="connsiteX2" fmla="*/ 8160852 w 8160852"/>
                <a:gd name="connsiteY2" fmla="*/ 11210 h 2499654"/>
                <a:gd name="connsiteX3" fmla="*/ 56287 w 8160852"/>
                <a:gd name="connsiteY3" fmla="*/ 2499654 h 2499654"/>
                <a:gd name="connsiteX4" fmla="*/ 0 w 8160852"/>
                <a:gd name="connsiteY4" fmla="*/ 2395976 h 2499654"/>
                <a:gd name="connsiteX0" fmla="*/ 0 w 9367967"/>
                <a:gd name="connsiteY0" fmla="*/ 2395976 h 2499654"/>
                <a:gd name="connsiteX1" fmla="*/ 7898524 w 9367967"/>
                <a:gd name="connsiteY1" fmla="*/ 0 h 2499654"/>
                <a:gd name="connsiteX2" fmla="*/ 9367967 w 9367967"/>
                <a:gd name="connsiteY2" fmla="*/ 2 h 2499654"/>
                <a:gd name="connsiteX3" fmla="*/ 56287 w 9367967"/>
                <a:gd name="connsiteY3" fmla="*/ 2499654 h 2499654"/>
                <a:gd name="connsiteX4" fmla="*/ 0 w 9367967"/>
                <a:gd name="connsiteY4" fmla="*/ 2395976 h 2499654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5040 w 9367967"/>
                <a:gd name="connsiteY3" fmla="*/ 6303962 h 6303962"/>
                <a:gd name="connsiteX4" fmla="*/ 0 w 9367967"/>
                <a:gd name="connsiteY4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469804 w 9367967"/>
                <a:gd name="connsiteY3" fmla="*/ 3990478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9367967 w 9367967"/>
                <a:gd name="connsiteY3" fmla="*/ 6303962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226737 w 9332927"/>
                <a:gd name="connsiteY0" fmla="*/ 2395976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226737 w 9332927"/>
                <a:gd name="connsiteY5" fmla="*/ 2395976 h 6303962"/>
                <a:gd name="connsiteX0" fmla="*/ 3742 w 9332927"/>
                <a:gd name="connsiteY0" fmla="*/ 2369705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3742 w 9332927"/>
                <a:gd name="connsiteY5" fmla="*/ 2369705 h 6303962"/>
                <a:gd name="connsiteX0" fmla="*/ 3742 w 9332927"/>
                <a:gd name="connsiteY0" fmla="*/ 2378462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3742 w 9332927"/>
                <a:gd name="connsiteY5" fmla="*/ 2378462 h 6312719"/>
                <a:gd name="connsiteX0" fmla="*/ 14493 w 9332927"/>
                <a:gd name="connsiteY0" fmla="*/ 2352627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14493 w 9332927"/>
                <a:gd name="connsiteY5" fmla="*/ 2352627 h 6312719"/>
                <a:gd name="connsiteX0" fmla="*/ 1247 w 9342110"/>
                <a:gd name="connsiteY0" fmla="*/ 2326793 h 6312719"/>
                <a:gd name="connsiteX1" fmla="*/ 7998708 w 9342110"/>
                <a:gd name="connsiteY1" fmla="*/ 0 h 6312719"/>
                <a:gd name="connsiteX2" fmla="*/ 9342110 w 9342110"/>
                <a:gd name="connsiteY2" fmla="*/ 8759 h 6312719"/>
                <a:gd name="connsiteX3" fmla="*/ 9342110 w 9342110"/>
                <a:gd name="connsiteY3" fmla="*/ 6312719 h 6312719"/>
                <a:gd name="connsiteX4" fmla="*/ 9183 w 9342110"/>
                <a:gd name="connsiteY4" fmla="*/ 6312719 h 6312719"/>
                <a:gd name="connsiteX5" fmla="*/ 1247 w 9342110"/>
                <a:gd name="connsiteY5" fmla="*/ 2326793 h 6312719"/>
                <a:gd name="connsiteX0" fmla="*/ 1247 w 9342110"/>
                <a:gd name="connsiteY0" fmla="*/ 2330458 h 6316384"/>
                <a:gd name="connsiteX1" fmla="*/ 7998708 w 9342110"/>
                <a:gd name="connsiteY1" fmla="*/ 3665 h 6316384"/>
                <a:gd name="connsiteX2" fmla="*/ 9328030 w 9342110"/>
                <a:gd name="connsiteY2" fmla="*/ 0 h 6316384"/>
                <a:gd name="connsiteX3" fmla="*/ 9342110 w 9342110"/>
                <a:gd name="connsiteY3" fmla="*/ 6316384 h 6316384"/>
                <a:gd name="connsiteX4" fmla="*/ 9183 w 9342110"/>
                <a:gd name="connsiteY4" fmla="*/ 6316384 h 6316384"/>
                <a:gd name="connsiteX5" fmla="*/ 1247 w 9342110"/>
                <a:gd name="connsiteY5" fmla="*/ 2330458 h 6316384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30 w 9342110"/>
                <a:gd name="connsiteY2" fmla="*/ 16593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29 w 9342110"/>
                <a:gd name="connsiteY2" fmla="*/ 6464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0587 h 6326513"/>
                <a:gd name="connsiteX1" fmla="*/ 8038717 w 9342110"/>
                <a:gd name="connsiteY1" fmla="*/ 52647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  <a:gd name="connsiteX0" fmla="*/ 1247 w 9342110"/>
                <a:gd name="connsiteY0" fmla="*/ 2340587 h 6326513"/>
                <a:gd name="connsiteX1" fmla="*/ 7975698 w 9342110"/>
                <a:gd name="connsiteY1" fmla="*/ 15429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2110" h="6326513">
                  <a:moveTo>
                    <a:pt x="1247" y="2340587"/>
                  </a:moveTo>
                  <a:lnTo>
                    <a:pt x="7975698" y="15429"/>
                  </a:lnTo>
                  <a:lnTo>
                    <a:pt x="9328029" y="0"/>
                  </a:lnTo>
                  <a:cubicBezTo>
                    <a:pt x="9332722" y="2105461"/>
                    <a:pt x="9337417" y="4221052"/>
                    <a:pt x="9342110" y="6326513"/>
                  </a:cubicBezTo>
                  <a:lnTo>
                    <a:pt x="9183" y="6326513"/>
                  </a:lnTo>
                  <a:cubicBezTo>
                    <a:pt x="10430" y="5015094"/>
                    <a:pt x="0" y="3652006"/>
                    <a:pt x="1247" y="234058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  <a:alpha val="36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 bwMode="gray">
            <a:xfrm flipV="1">
              <a:off x="-20264" y="-3667"/>
              <a:ext cx="8053210" cy="2609714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7580 w 6343726"/>
                <a:gd name="connsiteY0" fmla="*/ 0 h 1539496"/>
                <a:gd name="connsiteX1" fmla="*/ 6343726 w 6343726"/>
                <a:gd name="connsiteY1" fmla="*/ 1536740 h 1539496"/>
                <a:gd name="connsiteX2" fmla="*/ 3719 w 6343726"/>
                <a:gd name="connsiteY2" fmla="*/ 1539496 h 1539496"/>
                <a:gd name="connsiteX3" fmla="*/ 7580 w 6343726"/>
                <a:gd name="connsiteY3" fmla="*/ 0 h 1539496"/>
                <a:gd name="connsiteX0" fmla="*/ 7580 w 6359466"/>
                <a:gd name="connsiteY0" fmla="*/ 0 h 1539496"/>
                <a:gd name="connsiteX1" fmla="*/ 6359466 w 6359466"/>
                <a:gd name="connsiteY1" fmla="*/ 1538209 h 1539496"/>
                <a:gd name="connsiteX2" fmla="*/ 3719 w 6359466"/>
                <a:gd name="connsiteY2" fmla="*/ 1539496 h 1539496"/>
                <a:gd name="connsiteX3" fmla="*/ 7580 w 6359466"/>
                <a:gd name="connsiteY3" fmla="*/ 0 h 15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9466" h="1539496">
                  <a:moveTo>
                    <a:pt x="7580" y="0"/>
                  </a:moveTo>
                  <a:lnTo>
                    <a:pt x="6359466" y="1538209"/>
                  </a:lnTo>
                  <a:lnTo>
                    <a:pt x="3719" y="1539496"/>
                  </a:lnTo>
                  <a:cubicBezTo>
                    <a:pt x="0" y="1060044"/>
                    <a:pt x="11299" y="479452"/>
                    <a:pt x="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 noChangeAspect="1"/>
            </p:cNvSpPr>
            <p:nvPr userDrawn="1"/>
          </p:nvSpPr>
          <p:spPr bwMode="gray">
            <a:xfrm rot="20517034">
              <a:off x="3040621" y="677653"/>
              <a:ext cx="3323367" cy="402994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3000">
                  <a:schemeClr val="accent2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 noChangeAspect="1"/>
            </p:cNvSpPr>
            <p:nvPr userDrawn="1"/>
          </p:nvSpPr>
          <p:spPr bwMode="gray">
            <a:xfrm rot="20517034">
              <a:off x="467355" y="1163751"/>
              <a:ext cx="4565948" cy="553670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3000">
                  <a:schemeClr val="accent3">
                    <a:lumMod val="75000"/>
                  </a:schemeClr>
                </a:gs>
                <a:gs pos="82000">
                  <a:schemeClr val="accent3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>
              <a:spLocks noChangeAspect="1"/>
            </p:cNvSpPr>
            <p:nvPr userDrawn="1"/>
          </p:nvSpPr>
          <p:spPr bwMode="gray">
            <a:xfrm rot="20517034">
              <a:off x="-372667" y="471048"/>
              <a:ext cx="9036309" cy="955811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66047 w 2961211"/>
                <a:gd name="connsiteY0" fmla="*/ 0 h 634520"/>
                <a:gd name="connsiteX1" fmla="*/ 2491361 w 2961211"/>
                <a:gd name="connsiteY1" fmla="*/ 3640 h 634520"/>
                <a:gd name="connsiteX2" fmla="*/ 2640688 w 2961211"/>
                <a:gd name="connsiteY2" fmla="*/ 80015 h 634520"/>
                <a:gd name="connsiteX3" fmla="*/ 2722643 w 2961211"/>
                <a:gd name="connsiteY3" fmla="*/ 312995 h 634520"/>
                <a:gd name="connsiteX4" fmla="*/ 2961211 w 2961211"/>
                <a:gd name="connsiteY4" fmla="*/ 632879 h 634520"/>
                <a:gd name="connsiteX5" fmla="*/ 0 w 2961211"/>
                <a:gd name="connsiteY5" fmla="*/ 634520 h 634520"/>
                <a:gd name="connsiteX6" fmla="*/ 235934 w 2961211"/>
                <a:gd name="connsiteY6" fmla="*/ 243095 h 634520"/>
                <a:gd name="connsiteX7" fmla="*/ 319386 w 2961211"/>
                <a:gd name="connsiteY7" fmla="*/ 75502 h 634520"/>
                <a:gd name="connsiteX8" fmla="*/ 466047 w 2961211"/>
                <a:gd name="connsiteY8" fmla="*/ 0 h 634520"/>
                <a:gd name="connsiteX0" fmla="*/ 466047 w 2961211"/>
                <a:gd name="connsiteY0" fmla="*/ 473 h 632923"/>
                <a:gd name="connsiteX1" fmla="*/ 2491361 w 2961211"/>
                <a:gd name="connsiteY1" fmla="*/ 2043 h 632923"/>
                <a:gd name="connsiteX2" fmla="*/ 2640688 w 2961211"/>
                <a:gd name="connsiteY2" fmla="*/ 78418 h 632923"/>
                <a:gd name="connsiteX3" fmla="*/ 2722643 w 2961211"/>
                <a:gd name="connsiteY3" fmla="*/ 311398 h 632923"/>
                <a:gd name="connsiteX4" fmla="*/ 2961211 w 2961211"/>
                <a:gd name="connsiteY4" fmla="*/ 631282 h 632923"/>
                <a:gd name="connsiteX5" fmla="*/ 0 w 2961211"/>
                <a:gd name="connsiteY5" fmla="*/ 632923 h 632923"/>
                <a:gd name="connsiteX6" fmla="*/ 235934 w 2961211"/>
                <a:gd name="connsiteY6" fmla="*/ 241498 h 632923"/>
                <a:gd name="connsiteX7" fmla="*/ 319386 w 2961211"/>
                <a:gd name="connsiteY7" fmla="*/ 73905 h 632923"/>
                <a:gd name="connsiteX8" fmla="*/ 466047 w 2961211"/>
                <a:gd name="connsiteY8" fmla="*/ 473 h 632923"/>
                <a:gd name="connsiteX0" fmla="*/ 466047 w 2961211"/>
                <a:gd name="connsiteY0" fmla="*/ 473 h 632923"/>
                <a:gd name="connsiteX1" fmla="*/ 1406332 w 2961211"/>
                <a:gd name="connsiteY1" fmla="*/ 4648 h 632923"/>
                <a:gd name="connsiteX2" fmla="*/ 2491361 w 2961211"/>
                <a:gd name="connsiteY2" fmla="*/ 2043 h 632923"/>
                <a:gd name="connsiteX3" fmla="*/ 2640688 w 2961211"/>
                <a:gd name="connsiteY3" fmla="*/ 78418 h 632923"/>
                <a:gd name="connsiteX4" fmla="*/ 2722643 w 2961211"/>
                <a:gd name="connsiteY4" fmla="*/ 311398 h 632923"/>
                <a:gd name="connsiteX5" fmla="*/ 2961211 w 2961211"/>
                <a:gd name="connsiteY5" fmla="*/ 631282 h 632923"/>
                <a:gd name="connsiteX6" fmla="*/ 0 w 2961211"/>
                <a:gd name="connsiteY6" fmla="*/ 632923 h 632923"/>
                <a:gd name="connsiteX7" fmla="*/ 235934 w 2961211"/>
                <a:gd name="connsiteY7" fmla="*/ 241498 h 632923"/>
                <a:gd name="connsiteX8" fmla="*/ 319386 w 2961211"/>
                <a:gd name="connsiteY8" fmla="*/ 73905 h 632923"/>
                <a:gd name="connsiteX9" fmla="*/ 466047 w 2961211"/>
                <a:gd name="connsiteY9" fmla="*/ 473 h 632923"/>
                <a:gd name="connsiteX0" fmla="*/ 466047 w 3199088"/>
                <a:gd name="connsiteY0" fmla="*/ 473 h 634994"/>
                <a:gd name="connsiteX1" fmla="*/ 1406332 w 3199088"/>
                <a:gd name="connsiteY1" fmla="*/ 4648 h 634994"/>
                <a:gd name="connsiteX2" fmla="*/ 2491361 w 3199088"/>
                <a:gd name="connsiteY2" fmla="*/ 2043 h 634994"/>
                <a:gd name="connsiteX3" fmla="*/ 2640688 w 3199088"/>
                <a:gd name="connsiteY3" fmla="*/ 78418 h 634994"/>
                <a:gd name="connsiteX4" fmla="*/ 2722643 w 3199088"/>
                <a:gd name="connsiteY4" fmla="*/ 311398 h 634994"/>
                <a:gd name="connsiteX5" fmla="*/ 2961211 w 3199088"/>
                <a:gd name="connsiteY5" fmla="*/ 631282 h 634994"/>
                <a:gd name="connsiteX6" fmla="*/ 1295380 w 3199088"/>
                <a:gd name="connsiteY6" fmla="*/ 634994 h 634994"/>
                <a:gd name="connsiteX7" fmla="*/ 0 w 3199088"/>
                <a:gd name="connsiteY7" fmla="*/ 632923 h 634994"/>
                <a:gd name="connsiteX8" fmla="*/ 235934 w 3199088"/>
                <a:gd name="connsiteY8" fmla="*/ 241498 h 634994"/>
                <a:gd name="connsiteX9" fmla="*/ 319386 w 3199088"/>
                <a:gd name="connsiteY9" fmla="*/ 73905 h 634994"/>
                <a:gd name="connsiteX10" fmla="*/ 466047 w 3199088"/>
                <a:gd name="connsiteY10" fmla="*/ 473 h 634994"/>
                <a:gd name="connsiteX0" fmla="*/ 466047 w 2961211"/>
                <a:gd name="connsiteY0" fmla="*/ 47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10" fmla="*/ 466047 w 2961211"/>
                <a:gd name="connsiteY10" fmla="*/ 473 h 634994"/>
                <a:gd name="connsiteX0" fmla="*/ 319386 w 2961211"/>
                <a:gd name="connsiteY0" fmla="*/ 73905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0" fmla="*/ 235934 w 2961211"/>
                <a:gd name="connsiteY0" fmla="*/ 241498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0" fmla="*/ 0 w 2961211"/>
                <a:gd name="connsiteY0" fmla="*/ 63292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0" fmla="*/ 0 w 1665831"/>
                <a:gd name="connsiteY0" fmla="*/ 634994 h 634994"/>
                <a:gd name="connsiteX1" fmla="*/ 110952 w 1665831"/>
                <a:gd name="connsiteY1" fmla="*/ 4648 h 634994"/>
                <a:gd name="connsiteX2" fmla="*/ 1195981 w 1665831"/>
                <a:gd name="connsiteY2" fmla="*/ 2043 h 634994"/>
                <a:gd name="connsiteX3" fmla="*/ 1345308 w 1665831"/>
                <a:gd name="connsiteY3" fmla="*/ 78418 h 634994"/>
                <a:gd name="connsiteX4" fmla="*/ 1427263 w 1665831"/>
                <a:gd name="connsiteY4" fmla="*/ 311398 h 634994"/>
                <a:gd name="connsiteX5" fmla="*/ 1665831 w 1665831"/>
                <a:gd name="connsiteY5" fmla="*/ 631282 h 634994"/>
                <a:gd name="connsiteX6" fmla="*/ 0 w 1665831"/>
                <a:gd name="connsiteY6" fmla="*/ 634994 h 634994"/>
                <a:gd name="connsiteX0" fmla="*/ 28681 w 1919707"/>
                <a:gd name="connsiteY0" fmla="*/ 634994 h 784425"/>
                <a:gd name="connsiteX1" fmla="*/ 139633 w 1919707"/>
                <a:gd name="connsiteY1" fmla="*/ 4648 h 784425"/>
                <a:gd name="connsiteX2" fmla="*/ 1224662 w 1919707"/>
                <a:gd name="connsiteY2" fmla="*/ 2043 h 784425"/>
                <a:gd name="connsiteX3" fmla="*/ 1373989 w 1919707"/>
                <a:gd name="connsiteY3" fmla="*/ 78418 h 784425"/>
                <a:gd name="connsiteX4" fmla="*/ 1455944 w 1919707"/>
                <a:gd name="connsiteY4" fmla="*/ 311398 h 784425"/>
                <a:gd name="connsiteX5" fmla="*/ 1694512 w 1919707"/>
                <a:gd name="connsiteY5" fmla="*/ 631282 h 784425"/>
                <a:gd name="connsiteX6" fmla="*/ 0 w 1919707"/>
                <a:gd name="connsiteY6" fmla="*/ 784425 h 784425"/>
                <a:gd name="connsiteX7" fmla="*/ 28681 w 1919707"/>
                <a:gd name="connsiteY7" fmla="*/ 634994 h 784425"/>
                <a:gd name="connsiteX0" fmla="*/ 28681 w 3946878"/>
                <a:gd name="connsiteY0" fmla="*/ 634994 h 784425"/>
                <a:gd name="connsiteX1" fmla="*/ 139633 w 3946878"/>
                <a:gd name="connsiteY1" fmla="*/ 4648 h 784425"/>
                <a:gd name="connsiteX2" fmla="*/ 1224662 w 3946878"/>
                <a:gd name="connsiteY2" fmla="*/ 2043 h 784425"/>
                <a:gd name="connsiteX3" fmla="*/ 1373989 w 3946878"/>
                <a:gd name="connsiteY3" fmla="*/ 78418 h 784425"/>
                <a:gd name="connsiteX4" fmla="*/ 1455944 w 3946878"/>
                <a:gd name="connsiteY4" fmla="*/ 311398 h 784425"/>
                <a:gd name="connsiteX5" fmla="*/ 1694512 w 3946878"/>
                <a:gd name="connsiteY5" fmla="*/ 631282 h 784425"/>
                <a:gd name="connsiteX6" fmla="*/ 3946878 w 3946878"/>
                <a:gd name="connsiteY6" fmla="*/ 637145 h 784425"/>
                <a:gd name="connsiteX7" fmla="*/ 0 w 3946878"/>
                <a:gd name="connsiteY7" fmla="*/ 784425 h 784425"/>
                <a:gd name="connsiteX8" fmla="*/ 28681 w 3946878"/>
                <a:gd name="connsiteY8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46878 w 4127097"/>
                <a:gd name="connsiteY6" fmla="*/ 637145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127097"/>
                <a:gd name="connsiteY0" fmla="*/ 634994 h 959280"/>
                <a:gd name="connsiteX1" fmla="*/ 139633 w 4127097"/>
                <a:gd name="connsiteY1" fmla="*/ 4648 h 959280"/>
                <a:gd name="connsiteX2" fmla="*/ 1224662 w 4127097"/>
                <a:gd name="connsiteY2" fmla="*/ 2043 h 959280"/>
                <a:gd name="connsiteX3" fmla="*/ 1373989 w 4127097"/>
                <a:gd name="connsiteY3" fmla="*/ 78418 h 959280"/>
                <a:gd name="connsiteX4" fmla="*/ 1455944 w 4127097"/>
                <a:gd name="connsiteY4" fmla="*/ 311398 h 959280"/>
                <a:gd name="connsiteX5" fmla="*/ 1694512 w 4127097"/>
                <a:gd name="connsiteY5" fmla="*/ 631282 h 959280"/>
                <a:gd name="connsiteX6" fmla="*/ 4027454 w 4127097"/>
                <a:gd name="connsiteY6" fmla="*/ 959280 h 959280"/>
                <a:gd name="connsiteX7" fmla="*/ 4127097 w 4127097"/>
                <a:gd name="connsiteY7" fmla="*/ 742124 h 959280"/>
                <a:gd name="connsiteX8" fmla="*/ 0 w 4127097"/>
                <a:gd name="connsiteY8" fmla="*/ 784425 h 959280"/>
                <a:gd name="connsiteX9" fmla="*/ 28681 w 4127097"/>
                <a:gd name="connsiteY9" fmla="*/ 634994 h 959280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69526 w 4127097"/>
                <a:gd name="connsiteY6" fmla="*/ 631158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69526 w 4200128"/>
                <a:gd name="connsiteY6" fmla="*/ 631158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53826 w 4200128"/>
                <a:gd name="connsiteY6" fmla="*/ 643631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0128" h="784425">
                  <a:moveTo>
                    <a:pt x="28681" y="634994"/>
                  </a:moveTo>
                  <a:lnTo>
                    <a:pt x="139633" y="4648"/>
                  </a:lnTo>
                  <a:lnTo>
                    <a:pt x="1224662" y="2043"/>
                  </a:lnTo>
                  <a:cubicBezTo>
                    <a:pt x="1286126" y="0"/>
                    <a:pt x="1335442" y="26859"/>
                    <a:pt x="1373989" y="78418"/>
                  </a:cubicBezTo>
                  <a:cubicBezTo>
                    <a:pt x="1412536" y="129977"/>
                    <a:pt x="1432315" y="231368"/>
                    <a:pt x="1455944" y="311398"/>
                  </a:cubicBezTo>
                  <a:cubicBezTo>
                    <a:pt x="1479573" y="391428"/>
                    <a:pt x="1549660" y="634631"/>
                    <a:pt x="1694512" y="631282"/>
                  </a:cubicBezTo>
                  <a:lnTo>
                    <a:pt x="3953826" y="643631"/>
                  </a:lnTo>
                  <a:lnTo>
                    <a:pt x="4200128" y="784145"/>
                  </a:lnTo>
                  <a:lnTo>
                    <a:pt x="0" y="784425"/>
                  </a:lnTo>
                  <a:lnTo>
                    <a:pt x="28681" y="6349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15875" cmpd="sng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73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700000" scaled="1"/>
                <a:tileRect/>
              </a:gradFill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2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Group 115"/>
            <p:cNvGrpSpPr/>
            <p:nvPr userDrawn="1"/>
          </p:nvGrpSpPr>
          <p:grpSpPr bwMode="gray">
            <a:xfrm>
              <a:off x="347429" y="249116"/>
              <a:ext cx="2164418" cy="672243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1" name="Group 277"/>
            <p:cNvGrpSpPr>
              <a:grpSpLocks/>
            </p:cNvGrpSpPr>
            <p:nvPr userDrawn="1"/>
          </p:nvGrpSpPr>
          <p:grpSpPr bwMode="gray">
            <a:xfrm rot="5400000">
              <a:off x="3267084" y="4800585"/>
              <a:ext cx="1463040" cy="1463040"/>
              <a:chOff x="42" y="4085"/>
              <a:chExt cx="224" cy="224"/>
            </a:xfrm>
            <a:solidFill>
              <a:srgbClr val="F8F7F3">
                <a:alpha val="30196"/>
              </a:srgbClr>
            </a:solidFill>
          </p:grpSpPr>
          <p:sp>
            <p:nvSpPr>
              <p:cNvPr id="53" name="Freeform 278"/>
              <p:cNvSpPr>
                <a:spLocks/>
              </p:cNvSpPr>
              <p:nvPr/>
            </p:nvSpPr>
            <p:spPr bwMode="gray">
              <a:xfrm>
                <a:off x="89" y="4127"/>
                <a:ext cx="136" cy="142"/>
              </a:xfrm>
              <a:custGeom>
                <a:avLst/>
                <a:gdLst/>
                <a:ahLst/>
                <a:cxnLst>
                  <a:cxn ang="0">
                    <a:pos x="226" y="24"/>
                  </a:cxn>
                  <a:cxn ang="0">
                    <a:pos x="7" y="311"/>
                  </a:cxn>
                  <a:cxn ang="0">
                    <a:pos x="30" y="389"/>
                  </a:cxn>
                  <a:cxn ang="0">
                    <a:pos x="124" y="402"/>
                  </a:cxn>
                  <a:cxn ang="0">
                    <a:pos x="193" y="317"/>
                  </a:cxn>
                  <a:cxn ang="0">
                    <a:pos x="193" y="524"/>
                  </a:cxn>
                  <a:cxn ang="0">
                    <a:pos x="276" y="585"/>
                  </a:cxn>
                  <a:cxn ang="0">
                    <a:pos x="363" y="522"/>
                  </a:cxn>
                  <a:cxn ang="0">
                    <a:pos x="363" y="305"/>
                  </a:cxn>
                  <a:cxn ang="0">
                    <a:pos x="447" y="405"/>
                  </a:cxn>
                  <a:cxn ang="0">
                    <a:pos x="534" y="398"/>
                  </a:cxn>
                  <a:cxn ang="0">
                    <a:pos x="562" y="320"/>
                  </a:cxn>
                  <a:cxn ang="0">
                    <a:pos x="331" y="17"/>
                  </a:cxn>
                  <a:cxn ang="0">
                    <a:pos x="280" y="2"/>
                  </a:cxn>
                  <a:cxn ang="0">
                    <a:pos x="226" y="24"/>
                  </a:cxn>
                </a:cxnLst>
                <a:rect l="0" t="0" r="r" b="b"/>
                <a:pathLst>
                  <a:path w="562" h="587">
                    <a:moveTo>
                      <a:pt x="226" y="24"/>
                    </a:moveTo>
                    <a:cubicBezTo>
                      <a:pt x="181" y="76"/>
                      <a:pt x="40" y="250"/>
                      <a:pt x="7" y="311"/>
                    </a:cubicBezTo>
                    <a:cubicBezTo>
                      <a:pt x="0" y="350"/>
                      <a:pt x="11" y="361"/>
                      <a:pt x="30" y="389"/>
                    </a:cubicBezTo>
                    <a:cubicBezTo>
                      <a:pt x="49" y="417"/>
                      <a:pt x="87" y="422"/>
                      <a:pt x="124" y="402"/>
                    </a:cubicBezTo>
                    <a:lnTo>
                      <a:pt x="193" y="317"/>
                    </a:lnTo>
                    <a:lnTo>
                      <a:pt x="193" y="524"/>
                    </a:lnTo>
                    <a:cubicBezTo>
                      <a:pt x="207" y="569"/>
                      <a:pt x="248" y="585"/>
                      <a:pt x="276" y="585"/>
                    </a:cubicBezTo>
                    <a:cubicBezTo>
                      <a:pt x="315" y="587"/>
                      <a:pt x="350" y="568"/>
                      <a:pt x="363" y="522"/>
                    </a:cubicBezTo>
                    <a:lnTo>
                      <a:pt x="363" y="305"/>
                    </a:lnTo>
                    <a:lnTo>
                      <a:pt x="447" y="405"/>
                    </a:lnTo>
                    <a:cubicBezTo>
                      <a:pt x="475" y="420"/>
                      <a:pt x="515" y="412"/>
                      <a:pt x="534" y="398"/>
                    </a:cubicBezTo>
                    <a:cubicBezTo>
                      <a:pt x="553" y="384"/>
                      <a:pt x="562" y="357"/>
                      <a:pt x="562" y="320"/>
                    </a:cubicBezTo>
                    <a:cubicBezTo>
                      <a:pt x="446" y="168"/>
                      <a:pt x="331" y="17"/>
                      <a:pt x="331" y="17"/>
                    </a:cubicBezTo>
                    <a:cubicBezTo>
                      <a:pt x="303" y="0"/>
                      <a:pt x="296" y="2"/>
                      <a:pt x="280" y="2"/>
                    </a:cubicBezTo>
                    <a:cubicBezTo>
                      <a:pt x="264" y="2"/>
                      <a:pt x="247" y="6"/>
                      <a:pt x="226" y="24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AutoShape 279"/>
              <p:cNvSpPr>
                <a:spLocks noChangeArrowheads="1"/>
              </p:cNvSpPr>
              <p:nvPr/>
            </p:nvSpPr>
            <p:spPr bwMode="gray">
              <a:xfrm>
                <a:off x="42" y="4085"/>
                <a:ext cx="224" cy="224"/>
              </a:xfrm>
              <a:custGeom>
                <a:avLst/>
                <a:gdLst>
                  <a:gd name="G0" fmla="+- 2121 0 0"/>
                  <a:gd name="G1" fmla="+- 21600 0 2121"/>
                  <a:gd name="G2" fmla="+- 21600 0 21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121" y="10800"/>
                    </a:moveTo>
                    <a:cubicBezTo>
                      <a:pt x="2121" y="15593"/>
                      <a:pt x="6007" y="19479"/>
                      <a:pt x="10800" y="19479"/>
                    </a:cubicBezTo>
                    <a:cubicBezTo>
                      <a:pt x="15593" y="19479"/>
                      <a:pt x="19479" y="15593"/>
                      <a:pt x="19479" y="10800"/>
                    </a:cubicBezTo>
                    <a:cubicBezTo>
                      <a:pt x="19479" y="6007"/>
                      <a:pt x="15593" y="2121"/>
                      <a:pt x="10800" y="2121"/>
                    </a:cubicBezTo>
                    <a:cubicBezTo>
                      <a:pt x="6007" y="2121"/>
                      <a:pt x="2121" y="6007"/>
                      <a:pt x="2121" y="10800"/>
                    </a:cubicBezTo>
                    <a:close/>
                  </a:path>
                </a:pathLst>
              </a:cu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12" name="Picture 46" descr="2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>
              <a:off x="5248438" y="3587445"/>
              <a:ext cx="3717091" cy="3286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 userDrawn="1"/>
          </p:nvSpPr>
          <p:spPr bwMode="gray">
            <a:xfrm rot="5400000">
              <a:off x="1660945" y="-626136"/>
              <a:ext cx="5793132" cy="9177702"/>
            </a:xfrm>
            <a:prstGeom prst="rect">
              <a:avLst/>
            </a:prstGeom>
            <a:blipFill dpi="0" rotWithShape="1">
              <a:blip r:embed="rId3" cstate="print">
                <a:grayscl/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" name="Group 203"/>
            <p:cNvGrpSpPr/>
            <p:nvPr userDrawn="1"/>
          </p:nvGrpSpPr>
          <p:grpSpPr bwMode="gray">
            <a:xfrm>
              <a:off x="6399686" y="4681882"/>
              <a:ext cx="2302496" cy="822325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pic>
        <p:nvPicPr>
          <p:cNvPr id="93" name="Picture 185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460000">
            <a:off x="2053906" y="1280220"/>
            <a:ext cx="46094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86814" y="2971800"/>
            <a:ext cx="7394057" cy="23823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cap="none" spc="0" dirty="0">
                <a:ln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72188" y="5471171"/>
            <a:ext cx="5399624" cy="548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9C8E2FE-8258-4368-A0BD-236281F11CEE}" type="datetime1">
              <a:rPr lang="en-US" smtClean="0"/>
              <a:t>10/15/2019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CCC438B-BA38-497A-BC2E-7F84B74E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748">
            <a:off x="127981" y="1713473"/>
            <a:ext cx="1892807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2F28-7015-4982-9EF3-C90D6EFB5554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8A48-5704-418A-9276-387C3816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38"/>
            <a:ext cx="63550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D14C-EE76-4A8A-82A0-83762460D987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BAF3-4F7D-418F-A647-98F908E9B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01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B8C2-F04C-4516-8129-52A057BC5DC4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7389-1F2B-465F-84ED-2CADF7A2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gray">
          <a:xfrm flipH="1" flipV="1">
            <a:off x="0" y="-7938"/>
            <a:ext cx="9177338" cy="6880226"/>
          </a:xfrm>
          <a:custGeom>
            <a:avLst/>
            <a:gdLst>
              <a:gd name="connsiteX0" fmla="*/ 0 w 8544910"/>
              <a:gd name="connsiteY0" fmla="*/ 2727434 h 3184634"/>
              <a:gd name="connsiteX1" fmla="*/ 7898524 w 8544910"/>
              <a:gd name="connsiteY1" fmla="*/ 0 h 3184634"/>
              <a:gd name="connsiteX2" fmla="*/ 8544910 w 8544910"/>
              <a:gd name="connsiteY2" fmla="*/ 15765 h 3184634"/>
              <a:gd name="connsiteX3" fmla="*/ 15766 w 8544910"/>
              <a:gd name="connsiteY3" fmla="*/ 3184634 h 3184634"/>
              <a:gd name="connsiteX4" fmla="*/ 0 w 8544910"/>
              <a:gd name="connsiteY4" fmla="*/ 2727434 h 3184634"/>
              <a:gd name="connsiteX0" fmla="*/ 0 w 8544910"/>
              <a:gd name="connsiteY0" fmla="*/ 2727434 h 2900384"/>
              <a:gd name="connsiteX1" fmla="*/ 7898524 w 8544910"/>
              <a:gd name="connsiteY1" fmla="*/ 0 h 2900384"/>
              <a:gd name="connsiteX2" fmla="*/ 8544910 w 8544910"/>
              <a:gd name="connsiteY2" fmla="*/ 15765 h 2900384"/>
              <a:gd name="connsiteX3" fmla="*/ 0 w 8544910"/>
              <a:gd name="connsiteY3" fmla="*/ 2900384 h 2900384"/>
              <a:gd name="connsiteX4" fmla="*/ 0 w 8544910"/>
              <a:gd name="connsiteY4" fmla="*/ 2727434 h 2900384"/>
              <a:gd name="connsiteX0" fmla="*/ 0 w 8370761"/>
              <a:gd name="connsiteY0" fmla="*/ 2727434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27434 h 2900384"/>
              <a:gd name="connsiteX0" fmla="*/ 0 w 8370761"/>
              <a:gd name="connsiteY0" fmla="*/ 270121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01216 h 2900384"/>
              <a:gd name="connsiteX0" fmla="*/ 0 w 8370761"/>
              <a:gd name="connsiteY0" fmla="*/ 239597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791092"/>
              <a:gd name="connsiteX1" fmla="*/ 7898524 w 8871972"/>
              <a:gd name="connsiteY1" fmla="*/ 0 h 2791092"/>
              <a:gd name="connsiteX2" fmla="*/ 8871972 w 8871972"/>
              <a:gd name="connsiteY2" fmla="*/ 1 h 2791092"/>
              <a:gd name="connsiteX3" fmla="*/ 44595 w 8871972"/>
              <a:gd name="connsiteY3" fmla="*/ 2791092 h 2791092"/>
              <a:gd name="connsiteX4" fmla="*/ 0 w 8871972"/>
              <a:gd name="connsiteY4" fmla="*/ 2395976 h 2791092"/>
              <a:gd name="connsiteX0" fmla="*/ 0 w 8871972"/>
              <a:gd name="connsiteY0" fmla="*/ 2395976 h 2499654"/>
              <a:gd name="connsiteX1" fmla="*/ 7898524 w 8871972"/>
              <a:gd name="connsiteY1" fmla="*/ 0 h 2499654"/>
              <a:gd name="connsiteX2" fmla="*/ 8871972 w 8871972"/>
              <a:gd name="connsiteY2" fmla="*/ 1 h 2499654"/>
              <a:gd name="connsiteX3" fmla="*/ 56287 w 8871972"/>
              <a:gd name="connsiteY3" fmla="*/ 2499654 h 2499654"/>
              <a:gd name="connsiteX4" fmla="*/ 0 w 8871972"/>
              <a:gd name="connsiteY4" fmla="*/ 2395976 h 2499654"/>
              <a:gd name="connsiteX0" fmla="*/ 0 w 8160852"/>
              <a:gd name="connsiteY0" fmla="*/ 2395976 h 2499654"/>
              <a:gd name="connsiteX1" fmla="*/ 7898524 w 8160852"/>
              <a:gd name="connsiteY1" fmla="*/ 0 h 2499654"/>
              <a:gd name="connsiteX2" fmla="*/ 8160852 w 8160852"/>
              <a:gd name="connsiteY2" fmla="*/ 11210 h 2499654"/>
              <a:gd name="connsiteX3" fmla="*/ 56287 w 8160852"/>
              <a:gd name="connsiteY3" fmla="*/ 2499654 h 2499654"/>
              <a:gd name="connsiteX4" fmla="*/ 0 w 8160852"/>
              <a:gd name="connsiteY4" fmla="*/ 2395976 h 2499654"/>
              <a:gd name="connsiteX0" fmla="*/ 0 w 9367967"/>
              <a:gd name="connsiteY0" fmla="*/ 2395976 h 2499654"/>
              <a:gd name="connsiteX1" fmla="*/ 7898524 w 9367967"/>
              <a:gd name="connsiteY1" fmla="*/ 0 h 2499654"/>
              <a:gd name="connsiteX2" fmla="*/ 9367967 w 9367967"/>
              <a:gd name="connsiteY2" fmla="*/ 2 h 2499654"/>
              <a:gd name="connsiteX3" fmla="*/ 56287 w 9367967"/>
              <a:gd name="connsiteY3" fmla="*/ 2499654 h 2499654"/>
              <a:gd name="connsiteX4" fmla="*/ 0 w 9367967"/>
              <a:gd name="connsiteY4" fmla="*/ 2395976 h 2499654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5040 w 9367967"/>
              <a:gd name="connsiteY3" fmla="*/ 6303962 h 6303962"/>
              <a:gd name="connsiteX4" fmla="*/ 0 w 9367967"/>
              <a:gd name="connsiteY4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469804 w 9367967"/>
              <a:gd name="connsiteY3" fmla="*/ 3990478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9367967 w 9367967"/>
              <a:gd name="connsiteY3" fmla="*/ 6303962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226737 w 9332927"/>
              <a:gd name="connsiteY0" fmla="*/ 2395976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226737 w 9332927"/>
              <a:gd name="connsiteY5" fmla="*/ 2395976 h 6303962"/>
              <a:gd name="connsiteX0" fmla="*/ 3742 w 9332927"/>
              <a:gd name="connsiteY0" fmla="*/ 2369705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3742 w 9332927"/>
              <a:gd name="connsiteY5" fmla="*/ 2369705 h 6303962"/>
              <a:gd name="connsiteX0" fmla="*/ 3742 w 9332927"/>
              <a:gd name="connsiteY0" fmla="*/ 2378462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3742 w 9332927"/>
              <a:gd name="connsiteY5" fmla="*/ 2378462 h 6312719"/>
              <a:gd name="connsiteX0" fmla="*/ 14493 w 9332927"/>
              <a:gd name="connsiteY0" fmla="*/ 2352627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14493 w 9332927"/>
              <a:gd name="connsiteY5" fmla="*/ 2352627 h 6312719"/>
              <a:gd name="connsiteX0" fmla="*/ 1247 w 9342110"/>
              <a:gd name="connsiteY0" fmla="*/ 2326793 h 6312719"/>
              <a:gd name="connsiteX1" fmla="*/ 7998708 w 9342110"/>
              <a:gd name="connsiteY1" fmla="*/ 0 h 6312719"/>
              <a:gd name="connsiteX2" fmla="*/ 9342110 w 9342110"/>
              <a:gd name="connsiteY2" fmla="*/ 8759 h 6312719"/>
              <a:gd name="connsiteX3" fmla="*/ 9342110 w 9342110"/>
              <a:gd name="connsiteY3" fmla="*/ 6312719 h 6312719"/>
              <a:gd name="connsiteX4" fmla="*/ 9183 w 9342110"/>
              <a:gd name="connsiteY4" fmla="*/ 6312719 h 6312719"/>
              <a:gd name="connsiteX5" fmla="*/ 1247 w 9342110"/>
              <a:gd name="connsiteY5" fmla="*/ 2326793 h 6312719"/>
              <a:gd name="connsiteX0" fmla="*/ 1247 w 9342110"/>
              <a:gd name="connsiteY0" fmla="*/ 2330458 h 6316384"/>
              <a:gd name="connsiteX1" fmla="*/ 7998708 w 9342110"/>
              <a:gd name="connsiteY1" fmla="*/ 3665 h 6316384"/>
              <a:gd name="connsiteX2" fmla="*/ 9328030 w 9342110"/>
              <a:gd name="connsiteY2" fmla="*/ 0 h 6316384"/>
              <a:gd name="connsiteX3" fmla="*/ 9342110 w 9342110"/>
              <a:gd name="connsiteY3" fmla="*/ 6316384 h 6316384"/>
              <a:gd name="connsiteX4" fmla="*/ 9183 w 9342110"/>
              <a:gd name="connsiteY4" fmla="*/ 6316384 h 6316384"/>
              <a:gd name="connsiteX5" fmla="*/ 1247 w 9342110"/>
              <a:gd name="connsiteY5" fmla="*/ 2330458 h 6316384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30 w 9342110"/>
              <a:gd name="connsiteY2" fmla="*/ 16593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29 w 9342110"/>
              <a:gd name="connsiteY2" fmla="*/ 6464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0587 h 6326513"/>
              <a:gd name="connsiteX1" fmla="*/ 8038717 w 9342110"/>
              <a:gd name="connsiteY1" fmla="*/ 52647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  <a:gd name="connsiteX0" fmla="*/ 1247 w 9342110"/>
              <a:gd name="connsiteY0" fmla="*/ 2340587 h 6326513"/>
              <a:gd name="connsiteX1" fmla="*/ 7975698 w 9342110"/>
              <a:gd name="connsiteY1" fmla="*/ 15429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2110" h="6326513">
                <a:moveTo>
                  <a:pt x="1247" y="2340587"/>
                </a:moveTo>
                <a:lnTo>
                  <a:pt x="7975698" y="15429"/>
                </a:lnTo>
                <a:lnTo>
                  <a:pt x="9328029" y="0"/>
                </a:lnTo>
                <a:cubicBezTo>
                  <a:pt x="9332722" y="2105461"/>
                  <a:pt x="9337417" y="4221052"/>
                  <a:pt x="9342110" y="6326513"/>
                </a:cubicBezTo>
                <a:lnTo>
                  <a:pt x="9183" y="6326513"/>
                </a:lnTo>
                <a:cubicBezTo>
                  <a:pt x="10430" y="5015094"/>
                  <a:pt x="0" y="3652006"/>
                  <a:pt x="1247" y="23405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  <a:alpha val="36000"/>
                </a:schemeClr>
              </a:gs>
              <a:gs pos="100000">
                <a:srgbClr val="FFFFFF">
                  <a:alpha val="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 bwMode="gray">
          <a:xfrm flipH="1">
            <a:off x="1135953" y="4251934"/>
            <a:ext cx="8053210" cy="2609714"/>
          </a:xfrm>
          <a:custGeom>
            <a:avLst/>
            <a:gdLst>
              <a:gd name="connsiteX0" fmla="*/ 0 w 9163746"/>
              <a:gd name="connsiteY0" fmla="*/ 0 h 1323101"/>
              <a:gd name="connsiteX1" fmla="*/ 9163746 w 9163746"/>
              <a:gd name="connsiteY1" fmla="*/ 0 h 1323101"/>
              <a:gd name="connsiteX2" fmla="*/ 9163746 w 9163746"/>
              <a:gd name="connsiteY2" fmla="*/ 1323101 h 1323101"/>
              <a:gd name="connsiteX3" fmla="*/ 0 w 9163746"/>
              <a:gd name="connsiteY3" fmla="*/ 1323101 h 1323101"/>
              <a:gd name="connsiteX4" fmla="*/ 0 w 9163746"/>
              <a:gd name="connsiteY4" fmla="*/ 0 h 1323101"/>
              <a:gd name="connsiteX0" fmla="*/ 0 w 9163746"/>
              <a:gd name="connsiteY0" fmla="*/ 0 h 2031981"/>
              <a:gd name="connsiteX1" fmla="*/ 9163746 w 9163746"/>
              <a:gd name="connsiteY1" fmla="*/ 70888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031981"/>
              <a:gd name="connsiteX1" fmla="*/ 9163746 w 9163746"/>
              <a:gd name="connsiteY1" fmla="*/ 88019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284077"/>
              <a:gd name="connsiteX1" fmla="*/ 9163746 w 9163746"/>
              <a:gd name="connsiteY1" fmla="*/ 1132286 h 2284077"/>
              <a:gd name="connsiteX2" fmla="*/ 9163746 w 9163746"/>
              <a:gd name="connsiteY2" fmla="*/ 2284077 h 2284077"/>
              <a:gd name="connsiteX3" fmla="*/ 0 w 9163746"/>
              <a:gd name="connsiteY3" fmla="*/ 2284077 h 2284077"/>
              <a:gd name="connsiteX4" fmla="*/ 0 w 9163746"/>
              <a:gd name="connsiteY4" fmla="*/ 0 h 2284077"/>
              <a:gd name="connsiteX0" fmla="*/ 2596576 w 9163746"/>
              <a:gd name="connsiteY0" fmla="*/ 0 h 2688448"/>
              <a:gd name="connsiteX1" fmla="*/ 9163746 w 9163746"/>
              <a:gd name="connsiteY1" fmla="*/ 1536657 h 2688448"/>
              <a:gd name="connsiteX2" fmla="*/ 9163746 w 9163746"/>
              <a:gd name="connsiteY2" fmla="*/ 2688448 h 2688448"/>
              <a:gd name="connsiteX3" fmla="*/ 0 w 9163746"/>
              <a:gd name="connsiteY3" fmla="*/ 2688448 h 2688448"/>
              <a:gd name="connsiteX4" fmla="*/ 2596576 w 9163746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1255464 w 6567170"/>
              <a:gd name="connsiteY3" fmla="*/ 2688448 h 2688448"/>
              <a:gd name="connsiteX4" fmla="*/ 0 w 6567170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250589 w 6567170"/>
              <a:gd name="connsiteY3" fmla="*/ 1534757 h 2688448"/>
              <a:gd name="connsiteX4" fmla="*/ 0 w 6567170"/>
              <a:gd name="connsiteY4" fmla="*/ 0 h 2688448"/>
              <a:gd name="connsiteX0" fmla="*/ 0 w 6567170"/>
              <a:gd name="connsiteY0" fmla="*/ 0 h 1546409"/>
              <a:gd name="connsiteX1" fmla="*/ 6567170 w 6567170"/>
              <a:gd name="connsiteY1" fmla="*/ 1536657 h 1546409"/>
              <a:gd name="connsiteX2" fmla="*/ 6567170 w 6567170"/>
              <a:gd name="connsiteY2" fmla="*/ 1546409 h 1546409"/>
              <a:gd name="connsiteX3" fmla="*/ 250589 w 6567170"/>
              <a:gd name="connsiteY3" fmla="*/ 1534757 h 1546409"/>
              <a:gd name="connsiteX4" fmla="*/ 0 w 6567170"/>
              <a:gd name="connsiteY4" fmla="*/ 0 h 1546409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0 w 6316581"/>
              <a:gd name="connsiteY3" fmla="*/ 1534758 h 1546410"/>
              <a:gd name="connsiteX4" fmla="*/ 0 w 6316581"/>
              <a:gd name="connsiteY4" fmla="*/ 0 h 1546410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18668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0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90798 w 6316581"/>
              <a:gd name="connsiteY3" fmla="*/ 1390378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8668 w 6316581"/>
              <a:gd name="connsiteY3" fmla="*/ 1537334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1158 w 6316581"/>
              <a:gd name="connsiteY3" fmla="*/ 1438356 h 1546410"/>
              <a:gd name="connsiteX4" fmla="*/ 0 w 6316581"/>
              <a:gd name="connsiteY4" fmla="*/ 0 h 1546410"/>
              <a:gd name="connsiteX0" fmla="*/ 7580 w 6324161"/>
              <a:gd name="connsiteY0" fmla="*/ 0 h 1546410"/>
              <a:gd name="connsiteX1" fmla="*/ 6324161 w 6324161"/>
              <a:gd name="connsiteY1" fmla="*/ 1536658 h 1546410"/>
              <a:gd name="connsiteX2" fmla="*/ 6324161 w 6324161"/>
              <a:gd name="connsiteY2" fmla="*/ 1546410 h 1546410"/>
              <a:gd name="connsiteX3" fmla="*/ 3719 w 6324161"/>
              <a:gd name="connsiteY3" fmla="*/ 1539496 h 1546410"/>
              <a:gd name="connsiteX4" fmla="*/ 7580 w 6324161"/>
              <a:gd name="connsiteY4" fmla="*/ 0 h 1546410"/>
              <a:gd name="connsiteX0" fmla="*/ 7580 w 6324161"/>
              <a:gd name="connsiteY0" fmla="*/ 0 h 1539496"/>
              <a:gd name="connsiteX1" fmla="*/ 6324161 w 6324161"/>
              <a:gd name="connsiteY1" fmla="*/ 1536658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324161"/>
              <a:gd name="connsiteY0" fmla="*/ 0 h 1539496"/>
              <a:gd name="connsiteX1" fmla="*/ 6324161 w 6324161"/>
              <a:gd name="connsiteY1" fmla="*/ 1318001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227354"/>
              <a:gd name="connsiteY0" fmla="*/ 0 h 1542359"/>
              <a:gd name="connsiteX1" fmla="*/ 6227354 w 6227354"/>
              <a:gd name="connsiteY1" fmla="*/ 1542359 h 1542359"/>
              <a:gd name="connsiteX2" fmla="*/ 3719 w 6227354"/>
              <a:gd name="connsiteY2" fmla="*/ 1539496 h 1542359"/>
              <a:gd name="connsiteX3" fmla="*/ 7580 w 6227354"/>
              <a:gd name="connsiteY3" fmla="*/ 0 h 1542359"/>
              <a:gd name="connsiteX0" fmla="*/ 7580 w 6400074"/>
              <a:gd name="connsiteY0" fmla="*/ 0 h 1547978"/>
              <a:gd name="connsiteX1" fmla="*/ 6400074 w 6400074"/>
              <a:gd name="connsiteY1" fmla="*/ 1547978 h 1547978"/>
              <a:gd name="connsiteX2" fmla="*/ 3719 w 6400074"/>
              <a:gd name="connsiteY2" fmla="*/ 1539496 h 1547978"/>
              <a:gd name="connsiteX3" fmla="*/ 7580 w 6400074"/>
              <a:gd name="connsiteY3" fmla="*/ 0 h 1547978"/>
              <a:gd name="connsiteX0" fmla="*/ 7580 w 6242373"/>
              <a:gd name="connsiteY0" fmla="*/ 0 h 1539496"/>
              <a:gd name="connsiteX1" fmla="*/ 6242373 w 6242373"/>
              <a:gd name="connsiteY1" fmla="*/ 1486170 h 1539496"/>
              <a:gd name="connsiteX2" fmla="*/ 3719 w 6242373"/>
              <a:gd name="connsiteY2" fmla="*/ 1539496 h 1539496"/>
              <a:gd name="connsiteX3" fmla="*/ 7580 w 6242373"/>
              <a:gd name="connsiteY3" fmla="*/ 0 h 1539496"/>
              <a:gd name="connsiteX0" fmla="*/ 7580 w 6279921"/>
              <a:gd name="connsiteY0" fmla="*/ 0 h 1542359"/>
              <a:gd name="connsiteX1" fmla="*/ 6279921 w 6279921"/>
              <a:gd name="connsiteY1" fmla="*/ 1542359 h 1542359"/>
              <a:gd name="connsiteX2" fmla="*/ 3719 w 6279921"/>
              <a:gd name="connsiteY2" fmla="*/ 1539496 h 1542359"/>
              <a:gd name="connsiteX3" fmla="*/ 7580 w 6279921"/>
              <a:gd name="connsiteY3" fmla="*/ 0 h 1542359"/>
              <a:gd name="connsiteX0" fmla="*/ 7580 w 6362526"/>
              <a:gd name="connsiteY0" fmla="*/ 0 h 1542359"/>
              <a:gd name="connsiteX1" fmla="*/ 6362526 w 6362526"/>
              <a:gd name="connsiteY1" fmla="*/ 1542359 h 1542359"/>
              <a:gd name="connsiteX2" fmla="*/ 3719 w 6362526"/>
              <a:gd name="connsiteY2" fmla="*/ 1539496 h 1542359"/>
              <a:gd name="connsiteX3" fmla="*/ 7580 w 6362526"/>
              <a:gd name="connsiteY3" fmla="*/ 0 h 1542359"/>
              <a:gd name="connsiteX0" fmla="*/ 7580 w 6343726"/>
              <a:gd name="connsiteY0" fmla="*/ 0 h 1539496"/>
              <a:gd name="connsiteX1" fmla="*/ 6343726 w 6343726"/>
              <a:gd name="connsiteY1" fmla="*/ 1536740 h 1539496"/>
              <a:gd name="connsiteX2" fmla="*/ 3719 w 6343726"/>
              <a:gd name="connsiteY2" fmla="*/ 1539496 h 1539496"/>
              <a:gd name="connsiteX3" fmla="*/ 7580 w 6343726"/>
              <a:gd name="connsiteY3" fmla="*/ 0 h 1539496"/>
              <a:gd name="connsiteX0" fmla="*/ 7580 w 6359466"/>
              <a:gd name="connsiteY0" fmla="*/ 0 h 1539496"/>
              <a:gd name="connsiteX1" fmla="*/ 6359466 w 6359466"/>
              <a:gd name="connsiteY1" fmla="*/ 1538209 h 1539496"/>
              <a:gd name="connsiteX2" fmla="*/ 3719 w 6359466"/>
              <a:gd name="connsiteY2" fmla="*/ 1539496 h 1539496"/>
              <a:gd name="connsiteX3" fmla="*/ 7580 w 6359466"/>
              <a:gd name="connsiteY3" fmla="*/ 0 h 1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9466" h="1539496">
                <a:moveTo>
                  <a:pt x="7580" y="0"/>
                </a:moveTo>
                <a:lnTo>
                  <a:pt x="6359466" y="1538209"/>
                </a:lnTo>
                <a:lnTo>
                  <a:pt x="3719" y="1539496"/>
                </a:lnTo>
                <a:cubicBezTo>
                  <a:pt x="0" y="1060044"/>
                  <a:pt x="11299" y="479452"/>
                  <a:pt x="75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 w="9525" cmpd="sng">
            <a:noFill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gray">
          <a:xfrm rot="20517034" flipH="1" flipV="1">
            <a:off x="2804911" y="5777334"/>
            <a:ext cx="3323367" cy="402994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3000">
                <a:schemeClr val="accent2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gray">
          <a:xfrm rot="20517034" flipH="1" flipV="1">
            <a:off x="4135596" y="5140560"/>
            <a:ext cx="4565948" cy="553670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33000">
                <a:schemeClr val="accent3">
                  <a:lumMod val="75000"/>
                </a:schemeClr>
              </a:gs>
              <a:gs pos="82000">
                <a:schemeClr val="accent3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gray">
          <a:xfrm rot="20517034" flipH="1" flipV="1">
            <a:off x="505257" y="5431122"/>
            <a:ext cx="9036309" cy="9558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466047 w 2961211"/>
              <a:gd name="connsiteY0" fmla="*/ 473 h 632923"/>
              <a:gd name="connsiteX1" fmla="*/ 1406332 w 2961211"/>
              <a:gd name="connsiteY1" fmla="*/ 4648 h 632923"/>
              <a:gd name="connsiteX2" fmla="*/ 2491361 w 2961211"/>
              <a:gd name="connsiteY2" fmla="*/ 2043 h 632923"/>
              <a:gd name="connsiteX3" fmla="*/ 2640688 w 2961211"/>
              <a:gd name="connsiteY3" fmla="*/ 78418 h 632923"/>
              <a:gd name="connsiteX4" fmla="*/ 2722643 w 2961211"/>
              <a:gd name="connsiteY4" fmla="*/ 311398 h 632923"/>
              <a:gd name="connsiteX5" fmla="*/ 2961211 w 2961211"/>
              <a:gd name="connsiteY5" fmla="*/ 631282 h 632923"/>
              <a:gd name="connsiteX6" fmla="*/ 0 w 2961211"/>
              <a:gd name="connsiteY6" fmla="*/ 632923 h 632923"/>
              <a:gd name="connsiteX7" fmla="*/ 235934 w 2961211"/>
              <a:gd name="connsiteY7" fmla="*/ 241498 h 632923"/>
              <a:gd name="connsiteX8" fmla="*/ 319386 w 2961211"/>
              <a:gd name="connsiteY8" fmla="*/ 73905 h 632923"/>
              <a:gd name="connsiteX9" fmla="*/ 466047 w 2961211"/>
              <a:gd name="connsiteY9" fmla="*/ 473 h 632923"/>
              <a:gd name="connsiteX0" fmla="*/ 466047 w 3199088"/>
              <a:gd name="connsiteY0" fmla="*/ 473 h 634994"/>
              <a:gd name="connsiteX1" fmla="*/ 1406332 w 3199088"/>
              <a:gd name="connsiteY1" fmla="*/ 4648 h 634994"/>
              <a:gd name="connsiteX2" fmla="*/ 2491361 w 3199088"/>
              <a:gd name="connsiteY2" fmla="*/ 2043 h 634994"/>
              <a:gd name="connsiteX3" fmla="*/ 2640688 w 3199088"/>
              <a:gd name="connsiteY3" fmla="*/ 78418 h 634994"/>
              <a:gd name="connsiteX4" fmla="*/ 2722643 w 3199088"/>
              <a:gd name="connsiteY4" fmla="*/ 311398 h 634994"/>
              <a:gd name="connsiteX5" fmla="*/ 2961211 w 3199088"/>
              <a:gd name="connsiteY5" fmla="*/ 631282 h 634994"/>
              <a:gd name="connsiteX6" fmla="*/ 1295380 w 3199088"/>
              <a:gd name="connsiteY6" fmla="*/ 634994 h 634994"/>
              <a:gd name="connsiteX7" fmla="*/ 0 w 3199088"/>
              <a:gd name="connsiteY7" fmla="*/ 632923 h 634994"/>
              <a:gd name="connsiteX8" fmla="*/ 235934 w 3199088"/>
              <a:gd name="connsiteY8" fmla="*/ 241498 h 634994"/>
              <a:gd name="connsiteX9" fmla="*/ 319386 w 3199088"/>
              <a:gd name="connsiteY9" fmla="*/ 73905 h 634994"/>
              <a:gd name="connsiteX10" fmla="*/ 466047 w 3199088"/>
              <a:gd name="connsiteY10" fmla="*/ 473 h 634994"/>
              <a:gd name="connsiteX0" fmla="*/ 466047 w 2961211"/>
              <a:gd name="connsiteY0" fmla="*/ 47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10" fmla="*/ 466047 w 2961211"/>
              <a:gd name="connsiteY10" fmla="*/ 473 h 634994"/>
              <a:gd name="connsiteX0" fmla="*/ 319386 w 2961211"/>
              <a:gd name="connsiteY0" fmla="*/ 73905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0" fmla="*/ 235934 w 2961211"/>
              <a:gd name="connsiteY0" fmla="*/ 241498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0" fmla="*/ 0 w 2961211"/>
              <a:gd name="connsiteY0" fmla="*/ 63292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0" fmla="*/ 0 w 1665831"/>
              <a:gd name="connsiteY0" fmla="*/ 634994 h 634994"/>
              <a:gd name="connsiteX1" fmla="*/ 110952 w 1665831"/>
              <a:gd name="connsiteY1" fmla="*/ 4648 h 634994"/>
              <a:gd name="connsiteX2" fmla="*/ 1195981 w 1665831"/>
              <a:gd name="connsiteY2" fmla="*/ 2043 h 634994"/>
              <a:gd name="connsiteX3" fmla="*/ 1345308 w 1665831"/>
              <a:gd name="connsiteY3" fmla="*/ 78418 h 634994"/>
              <a:gd name="connsiteX4" fmla="*/ 1427263 w 1665831"/>
              <a:gd name="connsiteY4" fmla="*/ 311398 h 634994"/>
              <a:gd name="connsiteX5" fmla="*/ 1665831 w 1665831"/>
              <a:gd name="connsiteY5" fmla="*/ 631282 h 634994"/>
              <a:gd name="connsiteX6" fmla="*/ 0 w 1665831"/>
              <a:gd name="connsiteY6" fmla="*/ 634994 h 634994"/>
              <a:gd name="connsiteX0" fmla="*/ 28681 w 1919707"/>
              <a:gd name="connsiteY0" fmla="*/ 634994 h 784425"/>
              <a:gd name="connsiteX1" fmla="*/ 139633 w 1919707"/>
              <a:gd name="connsiteY1" fmla="*/ 4648 h 784425"/>
              <a:gd name="connsiteX2" fmla="*/ 1224662 w 1919707"/>
              <a:gd name="connsiteY2" fmla="*/ 2043 h 784425"/>
              <a:gd name="connsiteX3" fmla="*/ 1373989 w 1919707"/>
              <a:gd name="connsiteY3" fmla="*/ 78418 h 784425"/>
              <a:gd name="connsiteX4" fmla="*/ 1455944 w 1919707"/>
              <a:gd name="connsiteY4" fmla="*/ 311398 h 784425"/>
              <a:gd name="connsiteX5" fmla="*/ 1694512 w 1919707"/>
              <a:gd name="connsiteY5" fmla="*/ 631282 h 784425"/>
              <a:gd name="connsiteX6" fmla="*/ 0 w 1919707"/>
              <a:gd name="connsiteY6" fmla="*/ 784425 h 784425"/>
              <a:gd name="connsiteX7" fmla="*/ 28681 w 1919707"/>
              <a:gd name="connsiteY7" fmla="*/ 634994 h 784425"/>
              <a:gd name="connsiteX0" fmla="*/ 28681 w 3946878"/>
              <a:gd name="connsiteY0" fmla="*/ 634994 h 784425"/>
              <a:gd name="connsiteX1" fmla="*/ 139633 w 3946878"/>
              <a:gd name="connsiteY1" fmla="*/ 4648 h 784425"/>
              <a:gd name="connsiteX2" fmla="*/ 1224662 w 3946878"/>
              <a:gd name="connsiteY2" fmla="*/ 2043 h 784425"/>
              <a:gd name="connsiteX3" fmla="*/ 1373989 w 3946878"/>
              <a:gd name="connsiteY3" fmla="*/ 78418 h 784425"/>
              <a:gd name="connsiteX4" fmla="*/ 1455944 w 3946878"/>
              <a:gd name="connsiteY4" fmla="*/ 311398 h 784425"/>
              <a:gd name="connsiteX5" fmla="*/ 1694512 w 3946878"/>
              <a:gd name="connsiteY5" fmla="*/ 631282 h 784425"/>
              <a:gd name="connsiteX6" fmla="*/ 3946878 w 3946878"/>
              <a:gd name="connsiteY6" fmla="*/ 637145 h 784425"/>
              <a:gd name="connsiteX7" fmla="*/ 0 w 3946878"/>
              <a:gd name="connsiteY7" fmla="*/ 784425 h 784425"/>
              <a:gd name="connsiteX8" fmla="*/ 28681 w 3946878"/>
              <a:gd name="connsiteY8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46878 w 4127097"/>
              <a:gd name="connsiteY6" fmla="*/ 637145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127097"/>
              <a:gd name="connsiteY0" fmla="*/ 634994 h 959280"/>
              <a:gd name="connsiteX1" fmla="*/ 139633 w 4127097"/>
              <a:gd name="connsiteY1" fmla="*/ 4648 h 959280"/>
              <a:gd name="connsiteX2" fmla="*/ 1224662 w 4127097"/>
              <a:gd name="connsiteY2" fmla="*/ 2043 h 959280"/>
              <a:gd name="connsiteX3" fmla="*/ 1373989 w 4127097"/>
              <a:gd name="connsiteY3" fmla="*/ 78418 h 959280"/>
              <a:gd name="connsiteX4" fmla="*/ 1455944 w 4127097"/>
              <a:gd name="connsiteY4" fmla="*/ 311398 h 959280"/>
              <a:gd name="connsiteX5" fmla="*/ 1694512 w 4127097"/>
              <a:gd name="connsiteY5" fmla="*/ 631282 h 959280"/>
              <a:gd name="connsiteX6" fmla="*/ 4027454 w 4127097"/>
              <a:gd name="connsiteY6" fmla="*/ 959280 h 959280"/>
              <a:gd name="connsiteX7" fmla="*/ 4127097 w 4127097"/>
              <a:gd name="connsiteY7" fmla="*/ 742124 h 959280"/>
              <a:gd name="connsiteX8" fmla="*/ 0 w 4127097"/>
              <a:gd name="connsiteY8" fmla="*/ 784425 h 959280"/>
              <a:gd name="connsiteX9" fmla="*/ 28681 w 4127097"/>
              <a:gd name="connsiteY9" fmla="*/ 634994 h 959280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69526 w 4127097"/>
              <a:gd name="connsiteY6" fmla="*/ 631158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69526 w 4200128"/>
              <a:gd name="connsiteY6" fmla="*/ 631158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53826 w 4200128"/>
              <a:gd name="connsiteY6" fmla="*/ 643631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00128" h="784425">
                <a:moveTo>
                  <a:pt x="28681" y="634994"/>
                </a:moveTo>
                <a:lnTo>
                  <a:pt x="139633" y="4648"/>
                </a:lnTo>
                <a:lnTo>
                  <a:pt x="1224662" y="2043"/>
                </a:lnTo>
                <a:cubicBezTo>
                  <a:pt x="1286126" y="0"/>
                  <a:pt x="1335442" y="26859"/>
                  <a:pt x="1373989" y="78418"/>
                </a:cubicBezTo>
                <a:cubicBezTo>
                  <a:pt x="1412536" y="129977"/>
                  <a:pt x="1432315" y="231368"/>
                  <a:pt x="1455944" y="311398"/>
                </a:cubicBezTo>
                <a:cubicBezTo>
                  <a:pt x="1479573" y="391428"/>
                  <a:pt x="1549660" y="634631"/>
                  <a:pt x="1694512" y="631282"/>
                </a:cubicBezTo>
                <a:lnTo>
                  <a:pt x="3953826" y="643631"/>
                </a:lnTo>
                <a:lnTo>
                  <a:pt x="4200128" y="784145"/>
                </a:lnTo>
                <a:lnTo>
                  <a:pt x="0" y="784425"/>
                </a:lnTo>
                <a:lnTo>
                  <a:pt x="28681" y="63499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2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158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3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2700000" scaled="1"/>
              <a:tileRect/>
            </a:gradFill>
            <a:miter lim="800000"/>
          </a:ln>
          <a:effectLst>
            <a:outerShdw blurRad="88900" dist="50800" dir="5400000" algn="t" rotWithShape="0">
              <a:prstClr val="black">
                <a:alpha val="29000"/>
              </a:prstClr>
            </a:outerShdw>
          </a:effectLst>
          <a:scene3d>
            <a:camera prst="orthographicFront"/>
            <a:lightRig rig="soft" dir="t">
              <a:rot lat="0" lon="0" rev="30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15"/>
          <p:cNvGrpSpPr/>
          <p:nvPr userDrawn="1"/>
        </p:nvGrpSpPr>
        <p:grpSpPr bwMode="gray">
          <a:xfrm flipH="1" flipV="1">
            <a:off x="6657052" y="5936622"/>
            <a:ext cx="2164418" cy="672243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10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31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13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9" name="Group 277"/>
          <p:cNvGrpSpPr>
            <a:grpSpLocks/>
          </p:cNvGrpSpPr>
          <p:nvPr userDrawn="1"/>
        </p:nvGrpSpPr>
        <p:grpSpPr bwMode="gray">
          <a:xfrm rot="5400000" flipH="1" flipV="1">
            <a:off x="4438775" y="594356"/>
            <a:ext cx="1463040" cy="1463040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50" name="Freeform 278"/>
            <p:cNvSpPr>
              <a:spLocks/>
            </p:cNvSpPr>
            <p:nvPr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AutoShape 279"/>
            <p:cNvSpPr>
              <a:spLocks noChangeArrowheads="1"/>
            </p:cNvSpPr>
            <p:nvPr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52" name="Picture 46" descr="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 flipH="1" flipV="1">
            <a:off x="203370" y="-15588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Rectangle 52"/>
          <p:cNvSpPr/>
          <p:nvPr userDrawn="1"/>
        </p:nvSpPr>
        <p:spPr bwMode="gray">
          <a:xfrm rot="5400000" flipH="1" flipV="1">
            <a:off x="796131" y="-796131"/>
            <a:ext cx="5792788" cy="7385050"/>
          </a:xfrm>
          <a:prstGeom prst="rect">
            <a:avLst/>
          </a:prstGeom>
          <a:blipFill dpi="0" rotWithShape="1">
            <a:blip r:embed="rId3" cstate="print">
              <a:grayscl/>
            </a:blip>
            <a:srcRect/>
            <a:tile tx="0" ty="0" sx="100000" sy="100000" flip="none" algn="tl"/>
          </a:blipFill>
          <a:ln w="9525" cmpd="sng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4" name="Group 203"/>
          <p:cNvGrpSpPr/>
          <p:nvPr userDrawn="1"/>
        </p:nvGrpSpPr>
        <p:grpSpPr bwMode="gray">
          <a:xfrm flipH="1" flipV="1">
            <a:off x="466717" y="1353774"/>
            <a:ext cx="2302496" cy="822325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55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75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9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0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1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2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6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57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04" y="3620539"/>
            <a:ext cx="7068312" cy="1143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2004" y="2007257"/>
            <a:ext cx="7068312" cy="1572768"/>
          </a:xfrm>
          <a:prstGeom prst="rect">
            <a:avLst/>
          </a:prstGeom>
        </p:spPr>
        <p:txBody>
          <a:bodyPr/>
          <a:lstStyle>
            <a:lvl1pPr>
              <a:defRPr sz="4800" b="1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 userDrawn="1">
            <p:ph type="dt" sz="half" idx="10"/>
          </p:nvPr>
        </p:nvSpPr>
        <p:spPr bwMode="gray">
          <a:xfrm>
            <a:off x="635000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5B2F-980A-41CC-A634-0EF74CC2F984}" type="datetime1">
              <a:rPr lang="en-US" smtClean="0"/>
              <a:t>10/15/2019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" name="Slide Number Placeholder 5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8566150" y="6464300"/>
            <a:ext cx="50165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8EA4D-F559-40E9-9EB2-EEEA8CBBA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2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534367">
            <a:off x="8441351" y="4406428"/>
            <a:ext cx="444954" cy="5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367">
            <a:off x="6494780" y="4786863"/>
            <a:ext cx="1998885" cy="579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228B-DAF9-4E66-9137-C2FD6E2B9983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2237-BC3F-4D77-A156-38F170354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FF9C-9601-4087-93CE-E32356AA61E2}" type="datetime1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C925-15F3-4CA4-BB9E-85281F64C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94A2-4B69-4FA2-8282-F540C11765FE}" type="datetime1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485-6696-41DA-AF7C-F30E50390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DEA7-14E9-45F1-9EA9-7A6E3CB1445B}" type="datetime1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0C83-AE67-46B5-B331-00EBABB5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7796-8162-42EA-917C-BC9D2AFB26BB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7FBD-4F4A-4D11-A15C-5D535A11C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67"/>
            <a:ext cx="5431536" cy="59435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1206989"/>
            <a:ext cx="6638544" cy="3959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358355"/>
            <a:ext cx="5431536" cy="90525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2C1C-5109-448E-925A-2D5878FA87AE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326E-5562-4C8D-89A7-B36B9A28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4"/>
          <p:cNvGrpSpPr>
            <a:grpSpLocks/>
          </p:cNvGrpSpPr>
          <p:nvPr/>
        </p:nvGrpSpPr>
        <p:grpSpPr bwMode="auto">
          <a:xfrm>
            <a:off x="-11113" y="-3175"/>
            <a:ext cx="9155113" cy="6861175"/>
            <a:chOff x="-10476" y="-2952"/>
            <a:chExt cx="9154426" cy="6861646"/>
          </a:xfrm>
        </p:grpSpPr>
        <p:sp>
          <p:nvSpPr>
            <p:cNvPr id="7" name="Rectangle 6"/>
            <p:cNvSpPr/>
            <p:nvPr userDrawn="1"/>
          </p:nvSpPr>
          <p:spPr bwMode="gray">
            <a:xfrm rot="5400000" flipV="1">
              <a:off x="1137502" y="-1150930"/>
              <a:ext cx="6858471" cy="915442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chemeClr val="bg1">
                    <a:alpha val="5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12000000" scaled="0"/>
              <a:tileRect/>
            </a:grad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 rot="5400000">
              <a:off x="1133907" y="-1129789"/>
              <a:ext cx="6854576" cy="9122390"/>
            </a:xfrm>
            <a:prstGeom prst="rect">
              <a:avLst/>
            </a:prstGeom>
            <a:blipFill dpi="0" rotWithShape="1">
              <a:blip r:embed="rId1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 flipV="1">
              <a:off x="-2382" y="944"/>
              <a:ext cx="3252788" cy="1254969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6416 w 6361362"/>
                <a:gd name="connsiteY0" fmla="*/ 0 h 1545361"/>
                <a:gd name="connsiteX1" fmla="*/ 6361362 w 6361362"/>
                <a:gd name="connsiteY1" fmla="*/ 1542359 h 1545361"/>
                <a:gd name="connsiteX2" fmla="*/ 3718 w 6361362"/>
                <a:gd name="connsiteY2" fmla="*/ 1545361 h 1545361"/>
                <a:gd name="connsiteX3" fmla="*/ 6416 w 6361362"/>
                <a:gd name="connsiteY3" fmla="*/ 0 h 1545361"/>
                <a:gd name="connsiteX0" fmla="*/ 6418 w 6257290"/>
                <a:gd name="connsiteY0" fmla="*/ 0 h 1545361"/>
                <a:gd name="connsiteX1" fmla="*/ 6257290 w 6257290"/>
                <a:gd name="connsiteY1" fmla="*/ 1543521 h 1545361"/>
                <a:gd name="connsiteX2" fmla="*/ 3720 w 6257290"/>
                <a:gd name="connsiteY2" fmla="*/ 1545361 h 1545361"/>
                <a:gd name="connsiteX3" fmla="*/ 6418 w 6257290"/>
                <a:gd name="connsiteY3" fmla="*/ 0 h 154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7290" h="1545361">
                  <a:moveTo>
                    <a:pt x="6418" y="0"/>
                  </a:moveTo>
                  <a:lnTo>
                    <a:pt x="6257290" y="1543521"/>
                  </a:lnTo>
                  <a:lnTo>
                    <a:pt x="3720" y="1545361"/>
                  </a:lnTo>
                  <a:cubicBezTo>
                    <a:pt x="1" y="1065909"/>
                    <a:pt x="10137" y="479452"/>
                    <a:pt x="641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46" descr="2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 flipH="1">
              <a:off x="6127526" y="4431455"/>
              <a:ext cx="2733239" cy="24163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146"/>
            <p:cNvGrpSpPr/>
            <p:nvPr userDrawn="1"/>
          </p:nvGrpSpPr>
          <p:grpSpPr bwMode="gray">
            <a:xfrm rot="10800000" flipH="1" flipV="1">
              <a:off x="7772365" y="6192210"/>
              <a:ext cx="1224024" cy="437154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1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2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4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3" name="Group 115"/>
            <p:cNvGrpSpPr/>
            <p:nvPr userDrawn="1"/>
          </p:nvGrpSpPr>
          <p:grpSpPr bwMode="gray">
            <a:xfrm>
              <a:off x="181457" y="96065"/>
              <a:ext cx="1209712" cy="406888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2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4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5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3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6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7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50" name="Freeform 49"/>
          <p:cNvSpPr>
            <a:spLocks noChangeAspect="1"/>
          </p:cNvSpPr>
          <p:nvPr/>
        </p:nvSpPr>
        <p:spPr bwMode="gray">
          <a:xfrm rot="20325161">
            <a:off x="-103445" y="859464"/>
            <a:ext cx="834716" cy="30428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798 h 634811"/>
              <a:gd name="connsiteX1" fmla="*/ 1716261 w 2961211"/>
              <a:gd name="connsiteY1" fmla="*/ 0 h 634811"/>
              <a:gd name="connsiteX2" fmla="*/ 2491361 w 2961211"/>
              <a:gd name="connsiteY2" fmla="*/ 3931 h 634811"/>
              <a:gd name="connsiteX3" fmla="*/ 2640688 w 2961211"/>
              <a:gd name="connsiteY3" fmla="*/ 80306 h 634811"/>
              <a:gd name="connsiteX4" fmla="*/ 2722643 w 2961211"/>
              <a:gd name="connsiteY4" fmla="*/ 313286 h 634811"/>
              <a:gd name="connsiteX5" fmla="*/ 2961211 w 2961211"/>
              <a:gd name="connsiteY5" fmla="*/ 633170 h 634811"/>
              <a:gd name="connsiteX6" fmla="*/ 0 w 2961211"/>
              <a:gd name="connsiteY6" fmla="*/ 634811 h 634811"/>
              <a:gd name="connsiteX7" fmla="*/ 235934 w 2961211"/>
              <a:gd name="connsiteY7" fmla="*/ 243386 h 634811"/>
              <a:gd name="connsiteX8" fmla="*/ 319386 w 2961211"/>
              <a:gd name="connsiteY8" fmla="*/ 75793 h 634811"/>
              <a:gd name="connsiteX9" fmla="*/ 475914 w 2961211"/>
              <a:gd name="connsiteY9" fmla="*/ 798 h 634811"/>
              <a:gd name="connsiteX0" fmla="*/ 475914 w 3164850"/>
              <a:gd name="connsiteY0" fmla="*/ 798 h 638386"/>
              <a:gd name="connsiteX1" fmla="*/ 1716261 w 3164850"/>
              <a:gd name="connsiteY1" fmla="*/ 0 h 638386"/>
              <a:gd name="connsiteX2" fmla="*/ 2491361 w 3164850"/>
              <a:gd name="connsiteY2" fmla="*/ 3931 h 638386"/>
              <a:gd name="connsiteX3" fmla="*/ 2640688 w 3164850"/>
              <a:gd name="connsiteY3" fmla="*/ 80306 h 638386"/>
              <a:gd name="connsiteX4" fmla="*/ 2722643 w 3164850"/>
              <a:gd name="connsiteY4" fmla="*/ 313286 h 638386"/>
              <a:gd name="connsiteX5" fmla="*/ 2961211 w 3164850"/>
              <a:gd name="connsiteY5" fmla="*/ 633170 h 638386"/>
              <a:gd name="connsiteX6" fmla="*/ 1500807 w 3164850"/>
              <a:gd name="connsiteY6" fmla="*/ 638386 h 638386"/>
              <a:gd name="connsiteX7" fmla="*/ 0 w 3164850"/>
              <a:gd name="connsiteY7" fmla="*/ 634811 h 638386"/>
              <a:gd name="connsiteX8" fmla="*/ 235934 w 3164850"/>
              <a:gd name="connsiteY8" fmla="*/ 243386 h 638386"/>
              <a:gd name="connsiteX9" fmla="*/ 319386 w 3164850"/>
              <a:gd name="connsiteY9" fmla="*/ 75793 h 638386"/>
              <a:gd name="connsiteX10" fmla="*/ 475914 w 3164850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319386 w 2961211"/>
              <a:gd name="connsiteY9" fmla="*/ 75793 h 638386"/>
              <a:gd name="connsiteX10" fmla="*/ 475914 w 2961211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475914 w 2961211"/>
              <a:gd name="connsiteY9" fmla="*/ 798 h 638386"/>
              <a:gd name="connsiteX0" fmla="*/ 286043 w 3011320"/>
              <a:gd name="connsiteY0" fmla="*/ 243386 h 638386"/>
              <a:gd name="connsiteX1" fmla="*/ 1766370 w 3011320"/>
              <a:gd name="connsiteY1" fmla="*/ 0 h 638386"/>
              <a:gd name="connsiteX2" fmla="*/ 2541470 w 3011320"/>
              <a:gd name="connsiteY2" fmla="*/ 3931 h 638386"/>
              <a:gd name="connsiteX3" fmla="*/ 2690797 w 3011320"/>
              <a:gd name="connsiteY3" fmla="*/ 80306 h 638386"/>
              <a:gd name="connsiteX4" fmla="*/ 2772752 w 3011320"/>
              <a:gd name="connsiteY4" fmla="*/ 313286 h 638386"/>
              <a:gd name="connsiteX5" fmla="*/ 3011320 w 3011320"/>
              <a:gd name="connsiteY5" fmla="*/ 633170 h 638386"/>
              <a:gd name="connsiteX6" fmla="*/ 1550916 w 3011320"/>
              <a:gd name="connsiteY6" fmla="*/ 638386 h 638386"/>
              <a:gd name="connsiteX7" fmla="*/ 50109 w 3011320"/>
              <a:gd name="connsiteY7" fmla="*/ 634811 h 638386"/>
              <a:gd name="connsiteX8" fmla="*/ 286043 w 3011320"/>
              <a:gd name="connsiteY8" fmla="*/ 243386 h 638386"/>
              <a:gd name="connsiteX0" fmla="*/ 0 w 2961211"/>
              <a:gd name="connsiteY0" fmla="*/ 634811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0" fmla="*/ 0 w 1460404"/>
              <a:gd name="connsiteY0" fmla="*/ 638386 h 638386"/>
              <a:gd name="connsiteX1" fmla="*/ 215454 w 1460404"/>
              <a:gd name="connsiteY1" fmla="*/ 0 h 638386"/>
              <a:gd name="connsiteX2" fmla="*/ 990554 w 1460404"/>
              <a:gd name="connsiteY2" fmla="*/ 3931 h 638386"/>
              <a:gd name="connsiteX3" fmla="*/ 1139881 w 1460404"/>
              <a:gd name="connsiteY3" fmla="*/ 80306 h 638386"/>
              <a:gd name="connsiteX4" fmla="*/ 1221836 w 1460404"/>
              <a:gd name="connsiteY4" fmla="*/ 313286 h 638386"/>
              <a:gd name="connsiteX5" fmla="*/ 1460404 w 1460404"/>
              <a:gd name="connsiteY5" fmla="*/ 633170 h 638386"/>
              <a:gd name="connsiteX6" fmla="*/ 0 w 1460404"/>
              <a:gd name="connsiteY6" fmla="*/ 638386 h 638386"/>
              <a:gd name="connsiteX0" fmla="*/ 0 w 1494468"/>
              <a:gd name="connsiteY0" fmla="*/ 642133 h 642132"/>
              <a:gd name="connsiteX1" fmla="*/ 249518 w 1494468"/>
              <a:gd name="connsiteY1" fmla="*/ 0 h 642132"/>
              <a:gd name="connsiteX2" fmla="*/ 1024618 w 1494468"/>
              <a:gd name="connsiteY2" fmla="*/ 3931 h 642132"/>
              <a:gd name="connsiteX3" fmla="*/ 1173945 w 1494468"/>
              <a:gd name="connsiteY3" fmla="*/ 80306 h 642132"/>
              <a:gd name="connsiteX4" fmla="*/ 1255900 w 1494468"/>
              <a:gd name="connsiteY4" fmla="*/ 313286 h 642132"/>
              <a:gd name="connsiteX5" fmla="*/ 1494468 w 1494468"/>
              <a:gd name="connsiteY5" fmla="*/ 633170 h 642132"/>
              <a:gd name="connsiteX6" fmla="*/ 0 w 1494468"/>
              <a:gd name="connsiteY6" fmla="*/ 642133 h 642132"/>
              <a:gd name="connsiteX0" fmla="*/ 0 w 1494468"/>
              <a:gd name="connsiteY0" fmla="*/ 644002 h 644001"/>
              <a:gd name="connsiteX1" fmla="*/ 217302 w 1494468"/>
              <a:gd name="connsiteY1" fmla="*/ 0 h 644001"/>
              <a:gd name="connsiteX2" fmla="*/ 1024618 w 1494468"/>
              <a:gd name="connsiteY2" fmla="*/ 5800 h 644001"/>
              <a:gd name="connsiteX3" fmla="*/ 1173945 w 1494468"/>
              <a:gd name="connsiteY3" fmla="*/ 82175 h 644001"/>
              <a:gd name="connsiteX4" fmla="*/ 1255900 w 1494468"/>
              <a:gd name="connsiteY4" fmla="*/ 315155 h 644001"/>
              <a:gd name="connsiteX5" fmla="*/ 1494468 w 1494468"/>
              <a:gd name="connsiteY5" fmla="*/ 635039 h 644001"/>
              <a:gd name="connsiteX6" fmla="*/ 0 w 1494468"/>
              <a:gd name="connsiteY6" fmla="*/ 644002 h 6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468" h="644001">
                <a:moveTo>
                  <a:pt x="0" y="644002"/>
                </a:moveTo>
                <a:lnTo>
                  <a:pt x="217302" y="0"/>
                </a:lnTo>
                <a:lnTo>
                  <a:pt x="1024618" y="5800"/>
                </a:lnTo>
                <a:cubicBezTo>
                  <a:pt x="1086082" y="3757"/>
                  <a:pt x="1135398" y="30616"/>
                  <a:pt x="1173945" y="82175"/>
                </a:cubicBezTo>
                <a:cubicBezTo>
                  <a:pt x="1212492" y="133734"/>
                  <a:pt x="1232271" y="235125"/>
                  <a:pt x="1255900" y="315155"/>
                </a:cubicBezTo>
                <a:cubicBezTo>
                  <a:pt x="1279529" y="395185"/>
                  <a:pt x="1312738" y="636208"/>
                  <a:pt x="1494468" y="635039"/>
                </a:cubicBezTo>
                <a:lnTo>
                  <a:pt x="0" y="644002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Freeform 50"/>
          <p:cNvSpPr>
            <a:spLocks noChangeAspect="1"/>
          </p:cNvSpPr>
          <p:nvPr/>
        </p:nvSpPr>
        <p:spPr bwMode="gray">
          <a:xfrm rot="20325161">
            <a:off x="1630046" y="-1389"/>
            <a:ext cx="1672972" cy="3056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8586 h 642599"/>
              <a:gd name="connsiteX1" fmla="*/ 1552218 w 2961211"/>
              <a:gd name="connsiteY1" fmla="*/ 2043 h 642599"/>
              <a:gd name="connsiteX2" fmla="*/ 2640688 w 2961211"/>
              <a:gd name="connsiteY2" fmla="*/ 88094 h 642599"/>
              <a:gd name="connsiteX3" fmla="*/ 2722643 w 2961211"/>
              <a:gd name="connsiteY3" fmla="*/ 321074 h 642599"/>
              <a:gd name="connsiteX4" fmla="*/ 2961211 w 2961211"/>
              <a:gd name="connsiteY4" fmla="*/ 640958 h 642599"/>
              <a:gd name="connsiteX5" fmla="*/ 0 w 2961211"/>
              <a:gd name="connsiteY5" fmla="*/ 642599 h 642599"/>
              <a:gd name="connsiteX6" fmla="*/ 235934 w 2961211"/>
              <a:gd name="connsiteY6" fmla="*/ 251174 h 642599"/>
              <a:gd name="connsiteX7" fmla="*/ 319386 w 2961211"/>
              <a:gd name="connsiteY7" fmla="*/ 83581 h 642599"/>
              <a:gd name="connsiteX8" fmla="*/ 475914 w 2961211"/>
              <a:gd name="connsiteY8" fmla="*/ 8586 h 642599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722643 w 2961211"/>
              <a:gd name="connsiteY2" fmla="*/ 319032 h 640557"/>
              <a:gd name="connsiteX3" fmla="*/ 2961211 w 2961211"/>
              <a:gd name="connsiteY3" fmla="*/ 638916 h 640557"/>
              <a:gd name="connsiteX4" fmla="*/ 0 w 2961211"/>
              <a:gd name="connsiteY4" fmla="*/ 640557 h 640557"/>
              <a:gd name="connsiteX5" fmla="*/ 235934 w 2961211"/>
              <a:gd name="connsiteY5" fmla="*/ 249132 h 640557"/>
              <a:gd name="connsiteX6" fmla="*/ 319386 w 2961211"/>
              <a:gd name="connsiteY6" fmla="*/ 81539 h 640557"/>
              <a:gd name="connsiteX7" fmla="*/ 475914 w 2961211"/>
              <a:gd name="connsiteY7" fmla="*/ 6544 h 640557"/>
              <a:gd name="connsiteX0" fmla="*/ 475914 w 3219913"/>
              <a:gd name="connsiteY0" fmla="*/ 6544 h 640557"/>
              <a:gd name="connsiteX1" fmla="*/ 1552218 w 3219913"/>
              <a:gd name="connsiteY1" fmla="*/ 1 h 640557"/>
              <a:gd name="connsiteX2" fmla="*/ 2961211 w 3219913"/>
              <a:gd name="connsiteY2" fmla="*/ 638916 h 640557"/>
              <a:gd name="connsiteX3" fmla="*/ 0 w 3219913"/>
              <a:gd name="connsiteY3" fmla="*/ 640557 h 640557"/>
              <a:gd name="connsiteX4" fmla="*/ 235934 w 3219913"/>
              <a:gd name="connsiteY4" fmla="*/ 249132 h 640557"/>
              <a:gd name="connsiteX5" fmla="*/ 319386 w 3219913"/>
              <a:gd name="connsiteY5" fmla="*/ 81539 h 640557"/>
              <a:gd name="connsiteX6" fmla="*/ 475914 w 3219913"/>
              <a:gd name="connsiteY6" fmla="*/ 6544 h 640557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961211 w 2961211"/>
              <a:gd name="connsiteY2" fmla="*/ 638916 h 640557"/>
              <a:gd name="connsiteX3" fmla="*/ 0 w 2961211"/>
              <a:gd name="connsiteY3" fmla="*/ 640557 h 640557"/>
              <a:gd name="connsiteX4" fmla="*/ 235934 w 2961211"/>
              <a:gd name="connsiteY4" fmla="*/ 249132 h 640557"/>
              <a:gd name="connsiteX5" fmla="*/ 319386 w 2961211"/>
              <a:gd name="connsiteY5" fmla="*/ 81539 h 640557"/>
              <a:gd name="connsiteX6" fmla="*/ 475914 w 2961211"/>
              <a:gd name="connsiteY6" fmla="*/ 6544 h 640557"/>
              <a:gd name="connsiteX0" fmla="*/ 475914 w 2961211"/>
              <a:gd name="connsiteY0" fmla="*/ 12792 h 646805"/>
              <a:gd name="connsiteX1" fmla="*/ 1608994 w 2961211"/>
              <a:gd name="connsiteY1" fmla="*/ 0 h 646805"/>
              <a:gd name="connsiteX2" fmla="*/ 2961211 w 2961211"/>
              <a:gd name="connsiteY2" fmla="*/ 645164 h 646805"/>
              <a:gd name="connsiteX3" fmla="*/ 0 w 2961211"/>
              <a:gd name="connsiteY3" fmla="*/ 646805 h 646805"/>
              <a:gd name="connsiteX4" fmla="*/ 235934 w 2961211"/>
              <a:gd name="connsiteY4" fmla="*/ 255380 h 646805"/>
              <a:gd name="connsiteX5" fmla="*/ 319386 w 2961211"/>
              <a:gd name="connsiteY5" fmla="*/ 87787 h 646805"/>
              <a:gd name="connsiteX6" fmla="*/ 475914 w 2961211"/>
              <a:gd name="connsiteY6" fmla="*/ 12792 h 646805"/>
              <a:gd name="connsiteX0" fmla="*/ 475914 w 2995273"/>
              <a:gd name="connsiteY0" fmla="*/ 12792 h 646805"/>
              <a:gd name="connsiteX1" fmla="*/ 1608994 w 2995273"/>
              <a:gd name="connsiteY1" fmla="*/ 0 h 646805"/>
              <a:gd name="connsiteX2" fmla="*/ 2995274 w 2995273"/>
              <a:gd name="connsiteY2" fmla="*/ 641417 h 646805"/>
              <a:gd name="connsiteX3" fmla="*/ 0 w 2995273"/>
              <a:gd name="connsiteY3" fmla="*/ 646805 h 646805"/>
              <a:gd name="connsiteX4" fmla="*/ 235934 w 2995273"/>
              <a:gd name="connsiteY4" fmla="*/ 255380 h 646805"/>
              <a:gd name="connsiteX5" fmla="*/ 319386 w 2995273"/>
              <a:gd name="connsiteY5" fmla="*/ 87787 h 646805"/>
              <a:gd name="connsiteX6" fmla="*/ 475914 w 2995273"/>
              <a:gd name="connsiteY6" fmla="*/ 12792 h 64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5273" h="646805">
                <a:moveTo>
                  <a:pt x="475914" y="12792"/>
                </a:moveTo>
                <a:lnTo>
                  <a:pt x="1608994" y="0"/>
                </a:lnTo>
                <a:lnTo>
                  <a:pt x="2995274" y="641417"/>
                </a:lnTo>
                <a:lnTo>
                  <a:pt x="0" y="646805"/>
                </a:lnTo>
                <a:cubicBezTo>
                  <a:pt x="170609" y="638589"/>
                  <a:pt x="201085" y="354577"/>
                  <a:pt x="235934" y="255380"/>
                </a:cubicBezTo>
                <a:cubicBezTo>
                  <a:pt x="270783" y="156183"/>
                  <a:pt x="279389" y="128218"/>
                  <a:pt x="319386" y="87787"/>
                </a:cubicBezTo>
                <a:cubicBezTo>
                  <a:pt x="359383" y="47356"/>
                  <a:pt x="396464" y="13593"/>
                  <a:pt x="475914" y="127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/>
              </a:gs>
              <a:gs pos="82000">
                <a:schemeClr val="accent3">
                  <a:lumMod val="75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Freeform 91"/>
          <p:cNvSpPr>
            <a:spLocks noChangeAspect="1"/>
          </p:cNvSpPr>
          <p:nvPr/>
        </p:nvSpPr>
        <p:spPr bwMode="gray">
          <a:xfrm rot="20338759">
            <a:off x="-213189" y="234927"/>
            <a:ext cx="3693153" cy="49847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934659 w 3828294"/>
              <a:gd name="connsiteY0" fmla="*/ 473 h 640178"/>
              <a:gd name="connsiteX1" fmla="*/ 2959973 w 3828294"/>
              <a:gd name="connsiteY1" fmla="*/ 2043 h 640178"/>
              <a:gd name="connsiteX2" fmla="*/ 3109300 w 3828294"/>
              <a:gd name="connsiteY2" fmla="*/ 78418 h 640178"/>
              <a:gd name="connsiteX3" fmla="*/ 3191255 w 3828294"/>
              <a:gd name="connsiteY3" fmla="*/ 311398 h 640178"/>
              <a:gd name="connsiteX4" fmla="*/ 3429823 w 3828294"/>
              <a:gd name="connsiteY4" fmla="*/ 631282 h 640178"/>
              <a:gd name="connsiteX5" fmla="*/ 1 w 3828294"/>
              <a:gd name="connsiteY5" fmla="*/ 640179 h 640178"/>
              <a:gd name="connsiteX6" fmla="*/ 468612 w 3828294"/>
              <a:gd name="connsiteY6" fmla="*/ 632923 h 640178"/>
              <a:gd name="connsiteX7" fmla="*/ 704546 w 3828294"/>
              <a:gd name="connsiteY7" fmla="*/ 241498 h 640178"/>
              <a:gd name="connsiteX8" fmla="*/ 787998 w 3828294"/>
              <a:gd name="connsiteY8" fmla="*/ 73905 h 640178"/>
              <a:gd name="connsiteX9" fmla="*/ 934659 w 3828294"/>
              <a:gd name="connsiteY9" fmla="*/ 473 h 640178"/>
              <a:gd name="connsiteX0" fmla="*/ 995723 w 3740256"/>
              <a:gd name="connsiteY0" fmla="*/ 473 h 813797"/>
              <a:gd name="connsiteX1" fmla="*/ 3021037 w 3740256"/>
              <a:gd name="connsiteY1" fmla="*/ 2043 h 813797"/>
              <a:gd name="connsiteX2" fmla="*/ 3170364 w 3740256"/>
              <a:gd name="connsiteY2" fmla="*/ 78418 h 813797"/>
              <a:gd name="connsiteX3" fmla="*/ 3252319 w 3740256"/>
              <a:gd name="connsiteY3" fmla="*/ 311398 h 813797"/>
              <a:gd name="connsiteX4" fmla="*/ 3490887 w 3740256"/>
              <a:gd name="connsiteY4" fmla="*/ 631282 h 813797"/>
              <a:gd name="connsiteX5" fmla="*/ 0 w 3740256"/>
              <a:gd name="connsiteY5" fmla="*/ 813797 h 813797"/>
              <a:gd name="connsiteX6" fmla="*/ 61065 w 3740256"/>
              <a:gd name="connsiteY6" fmla="*/ 640179 h 813797"/>
              <a:gd name="connsiteX7" fmla="*/ 529676 w 3740256"/>
              <a:gd name="connsiteY7" fmla="*/ 632923 h 813797"/>
              <a:gd name="connsiteX8" fmla="*/ 765610 w 3740256"/>
              <a:gd name="connsiteY8" fmla="*/ 241498 h 813797"/>
              <a:gd name="connsiteX9" fmla="*/ 849062 w 3740256"/>
              <a:gd name="connsiteY9" fmla="*/ 73905 h 813797"/>
              <a:gd name="connsiteX10" fmla="*/ 995723 w 3740256"/>
              <a:gd name="connsiteY10" fmla="*/ 473 h 813797"/>
              <a:gd name="connsiteX0" fmla="*/ 995723 w 4864070"/>
              <a:gd name="connsiteY0" fmla="*/ 473 h 813797"/>
              <a:gd name="connsiteX1" fmla="*/ 3021037 w 4864070"/>
              <a:gd name="connsiteY1" fmla="*/ 2043 h 813797"/>
              <a:gd name="connsiteX2" fmla="*/ 3170364 w 4864070"/>
              <a:gd name="connsiteY2" fmla="*/ 78418 h 813797"/>
              <a:gd name="connsiteX3" fmla="*/ 3252319 w 4864070"/>
              <a:gd name="connsiteY3" fmla="*/ 311398 h 813797"/>
              <a:gd name="connsiteX4" fmla="*/ 3490887 w 4864070"/>
              <a:gd name="connsiteY4" fmla="*/ 631282 h 813797"/>
              <a:gd name="connsiteX5" fmla="*/ 4864070 w 4864070"/>
              <a:gd name="connsiteY5" fmla="*/ 596873 h 813797"/>
              <a:gd name="connsiteX6" fmla="*/ 0 w 4864070"/>
              <a:gd name="connsiteY6" fmla="*/ 813797 h 813797"/>
              <a:gd name="connsiteX7" fmla="*/ 61065 w 4864070"/>
              <a:gd name="connsiteY7" fmla="*/ 640179 h 813797"/>
              <a:gd name="connsiteX8" fmla="*/ 529676 w 4864070"/>
              <a:gd name="connsiteY8" fmla="*/ 632923 h 813797"/>
              <a:gd name="connsiteX9" fmla="*/ 765610 w 4864070"/>
              <a:gd name="connsiteY9" fmla="*/ 241498 h 813797"/>
              <a:gd name="connsiteX10" fmla="*/ 849062 w 4864070"/>
              <a:gd name="connsiteY10" fmla="*/ 73905 h 813797"/>
              <a:gd name="connsiteX11" fmla="*/ 995723 w 4864070"/>
              <a:gd name="connsiteY11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4776 w 5174399"/>
              <a:gd name="connsiteY4" fmla="*/ 632690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4776 w 5174399"/>
              <a:gd name="connsiteY4" fmla="*/ 632692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9217 w 5174399"/>
              <a:gd name="connsiteY4" fmla="*/ 607015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054138"/>
              <a:gd name="connsiteY0" fmla="*/ 6393 h 819717"/>
              <a:gd name="connsiteX1" fmla="*/ 2987774 w 5054138"/>
              <a:gd name="connsiteY1" fmla="*/ 2044 h 819717"/>
              <a:gd name="connsiteX2" fmla="*/ 3170364 w 5054138"/>
              <a:gd name="connsiteY2" fmla="*/ 84338 h 819717"/>
              <a:gd name="connsiteX3" fmla="*/ 3252319 w 5054138"/>
              <a:gd name="connsiteY3" fmla="*/ 317318 h 819717"/>
              <a:gd name="connsiteX4" fmla="*/ 3559217 w 5054138"/>
              <a:gd name="connsiteY4" fmla="*/ 607015 h 819717"/>
              <a:gd name="connsiteX5" fmla="*/ 4864070 w 5054138"/>
              <a:gd name="connsiteY5" fmla="*/ 602793 h 819717"/>
              <a:gd name="connsiteX6" fmla="*/ 5054139 w 5054138"/>
              <a:gd name="connsiteY6" fmla="*/ 761117 h 819717"/>
              <a:gd name="connsiteX7" fmla="*/ 0 w 5054138"/>
              <a:gd name="connsiteY7" fmla="*/ 819717 h 819717"/>
              <a:gd name="connsiteX8" fmla="*/ 61065 w 5054138"/>
              <a:gd name="connsiteY8" fmla="*/ 646099 h 819717"/>
              <a:gd name="connsiteX9" fmla="*/ 529676 w 5054138"/>
              <a:gd name="connsiteY9" fmla="*/ 638843 h 819717"/>
              <a:gd name="connsiteX10" fmla="*/ 765610 w 5054138"/>
              <a:gd name="connsiteY10" fmla="*/ 247418 h 819717"/>
              <a:gd name="connsiteX11" fmla="*/ 849062 w 5054138"/>
              <a:gd name="connsiteY11" fmla="*/ 79825 h 819717"/>
              <a:gd name="connsiteX12" fmla="*/ 995723 w 5054138"/>
              <a:gd name="connsiteY12" fmla="*/ 6393 h 819717"/>
              <a:gd name="connsiteX0" fmla="*/ 995723 w 5137606"/>
              <a:gd name="connsiteY0" fmla="*/ 6391 h 819715"/>
              <a:gd name="connsiteX1" fmla="*/ 2987774 w 5137606"/>
              <a:gd name="connsiteY1" fmla="*/ 2042 h 819715"/>
              <a:gd name="connsiteX2" fmla="*/ 3170364 w 5137606"/>
              <a:gd name="connsiteY2" fmla="*/ 84336 h 819715"/>
              <a:gd name="connsiteX3" fmla="*/ 3252319 w 5137606"/>
              <a:gd name="connsiteY3" fmla="*/ 317316 h 819715"/>
              <a:gd name="connsiteX4" fmla="*/ 3559217 w 5137606"/>
              <a:gd name="connsiteY4" fmla="*/ 607013 h 819715"/>
              <a:gd name="connsiteX5" fmla="*/ 4864070 w 5137606"/>
              <a:gd name="connsiteY5" fmla="*/ 602791 h 819715"/>
              <a:gd name="connsiteX6" fmla="*/ 5137607 w 5137606"/>
              <a:gd name="connsiteY6" fmla="*/ 720564 h 819715"/>
              <a:gd name="connsiteX7" fmla="*/ 0 w 5137606"/>
              <a:gd name="connsiteY7" fmla="*/ 819715 h 819715"/>
              <a:gd name="connsiteX8" fmla="*/ 61065 w 5137606"/>
              <a:gd name="connsiteY8" fmla="*/ 646097 h 819715"/>
              <a:gd name="connsiteX9" fmla="*/ 529676 w 5137606"/>
              <a:gd name="connsiteY9" fmla="*/ 638841 h 819715"/>
              <a:gd name="connsiteX10" fmla="*/ 765610 w 5137606"/>
              <a:gd name="connsiteY10" fmla="*/ 247416 h 819715"/>
              <a:gd name="connsiteX11" fmla="*/ 849062 w 5137606"/>
              <a:gd name="connsiteY11" fmla="*/ 79823 h 819715"/>
              <a:gd name="connsiteX12" fmla="*/ 995723 w 5137606"/>
              <a:gd name="connsiteY12" fmla="*/ 6391 h 819715"/>
              <a:gd name="connsiteX0" fmla="*/ 995723 w 5137607"/>
              <a:gd name="connsiteY0" fmla="*/ 6393 h 819717"/>
              <a:gd name="connsiteX1" fmla="*/ 2987774 w 5137607"/>
              <a:gd name="connsiteY1" fmla="*/ 2044 h 819717"/>
              <a:gd name="connsiteX2" fmla="*/ 3170364 w 5137607"/>
              <a:gd name="connsiteY2" fmla="*/ 84338 h 819717"/>
              <a:gd name="connsiteX3" fmla="*/ 3252319 w 5137607"/>
              <a:gd name="connsiteY3" fmla="*/ 317318 h 819717"/>
              <a:gd name="connsiteX4" fmla="*/ 3559217 w 5137607"/>
              <a:gd name="connsiteY4" fmla="*/ 607015 h 819717"/>
              <a:gd name="connsiteX5" fmla="*/ 4872184 w 5137607"/>
              <a:gd name="connsiteY5" fmla="*/ 601865 h 819717"/>
              <a:gd name="connsiteX6" fmla="*/ 5137607 w 5137607"/>
              <a:gd name="connsiteY6" fmla="*/ 720566 h 819717"/>
              <a:gd name="connsiteX7" fmla="*/ 0 w 5137607"/>
              <a:gd name="connsiteY7" fmla="*/ 819717 h 819717"/>
              <a:gd name="connsiteX8" fmla="*/ 61065 w 5137607"/>
              <a:gd name="connsiteY8" fmla="*/ 646099 h 819717"/>
              <a:gd name="connsiteX9" fmla="*/ 529676 w 5137607"/>
              <a:gd name="connsiteY9" fmla="*/ 638843 h 819717"/>
              <a:gd name="connsiteX10" fmla="*/ 765610 w 5137607"/>
              <a:gd name="connsiteY10" fmla="*/ 247418 h 819717"/>
              <a:gd name="connsiteX11" fmla="*/ 849062 w 5137607"/>
              <a:gd name="connsiteY11" fmla="*/ 79825 h 819717"/>
              <a:gd name="connsiteX12" fmla="*/ 995723 w 5137607"/>
              <a:gd name="connsiteY12" fmla="*/ 6393 h 819717"/>
              <a:gd name="connsiteX0" fmla="*/ 995723 w 5137607"/>
              <a:gd name="connsiteY0" fmla="*/ 6391 h 819715"/>
              <a:gd name="connsiteX1" fmla="*/ 2987774 w 5137607"/>
              <a:gd name="connsiteY1" fmla="*/ 2042 h 819715"/>
              <a:gd name="connsiteX2" fmla="*/ 3170364 w 5137607"/>
              <a:gd name="connsiteY2" fmla="*/ 84336 h 819715"/>
              <a:gd name="connsiteX3" fmla="*/ 3252319 w 5137607"/>
              <a:gd name="connsiteY3" fmla="*/ 317316 h 819715"/>
              <a:gd name="connsiteX4" fmla="*/ 3559217 w 5137607"/>
              <a:gd name="connsiteY4" fmla="*/ 607013 h 819715"/>
              <a:gd name="connsiteX5" fmla="*/ 4872184 w 5137607"/>
              <a:gd name="connsiteY5" fmla="*/ 601863 h 819715"/>
              <a:gd name="connsiteX6" fmla="*/ 5137607 w 5137607"/>
              <a:gd name="connsiteY6" fmla="*/ 720564 h 819715"/>
              <a:gd name="connsiteX7" fmla="*/ 0 w 5137607"/>
              <a:gd name="connsiteY7" fmla="*/ 819715 h 819715"/>
              <a:gd name="connsiteX8" fmla="*/ 57662 w 5137607"/>
              <a:gd name="connsiteY8" fmla="*/ 644551 h 819715"/>
              <a:gd name="connsiteX9" fmla="*/ 529676 w 5137607"/>
              <a:gd name="connsiteY9" fmla="*/ 638841 h 819715"/>
              <a:gd name="connsiteX10" fmla="*/ 765610 w 5137607"/>
              <a:gd name="connsiteY10" fmla="*/ 247416 h 819715"/>
              <a:gd name="connsiteX11" fmla="*/ 849062 w 5137607"/>
              <a:gd name="connsiteY11" fmla="*/ 79823 h 819715"/>
              <a:gd name="connsiteX12" fmla="*/ 995723 w 5137607"/>
              <a:gd name="connsiteY12" fmla="*/ 6391 h 8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7607" h="819715">
                <a:moveTo>
                  <a:pt x="995723" y="6391"/>
                </a:moveTo>
                <a:lnTo>
                  <a:pt x="2987774" y="2042"/>
                </a:lnTo>
                <a:cubicBezTo>
                  <a:pt x="3049238" y="-1"/>
                  <a:pt x="3126273" y="31790"/>
                  <a:pt x="3170364" y="84336"/>
                </a:cubicBezTo>
                <a:cubicBezTo>
                  <a:pt x="3214455" y="136882"/>
                  <a:pt x="3230525" y="264836"/>
                  <a:pt x="3252319" y="317316"/>
                </a:cubicBezTo>
                <a:cubicBezTo>
                  <a:pt x="3274113" y="369796"/>
                  <a:pt x="3356758" y="605879"/>
                  <a:pt x="3559217" y="607013"/>
                </a:cubicBezTo>
                <a:lnTo>
                  <a:pt x="4872184" y="601863"/>
                </a:lnTo>
                <a:lnTo>
                  <a:pt x="5137607" y="720564"/>
                </a:lnTo>
                <a:lnTo>
                  <a:pt x="0" y="819715"/>
                </a:lnTo>
                <a:lnTo>
                  <a:pt x="57662" y="644551"/>
                </a:lnTo>
                <a:lnTo>
                  <a:pt x="529676" y="638841"/>
                </a:lnTo>
                <a:cubicBezTo>
                  <a:pt x="700285" y="630625"/>
                  <a:pt x="730761" y="346613"/>
                  <a:pt x="765610" y="247416"/>
                </a:cubicBezTo>
                <a:cubicBezTo>
                  <a:pt x="800459" y="148219"/>
                  <a:pt x="810710" y="119994"/>
                  <a:pt x="849062" y="79823"/>
                </a:cubicBezTo>
                <a:cubicBezTo>
                  <a:pt x="887414" y="39652"/>
                  <a:pt x="916273" y="7192"/>
                  <a:pt x="995723" y="6391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1"/>
              </a:gs>
              <a:gs pos="18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mpd="sng">
            <a:noFill/>
            <a:miter lim="800000"/>
          </a:ln>
          <a:effectLst>
            <a:outerShdw blurRad="88900" dist="381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9538"/>
            <a:ext cx="82296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1063" y="64643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8336A-3A80-44D4-9685-C92DA72A894D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4643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150" y="6464300"/>
            <a:ext cx="50165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6CB1EC-27CF-4EBE-A1FD-5F60B0CC4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4" name="Title Placeholder 93"/>
          <p:cNvSpPr>
            <a:spLocks noGrp="1"/>
          </p:cNvSpPr>
          <p:nvPr>
            <p:ph type="title"/>
          </p:nvPr>
        </p:nvSpPr>
        <p:spPr>
          <a:xfrm>
            <a:off x="1211263" y="307975"/>
            <a:ext cx="7475537" cy="835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41" name="Picture 92" descr="IPGM2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33405" y="6427788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9" y="6424188"/>
            <a:ext cx="1233761" cy="357612"/>
          </a:xfrm>
          <a:prstGeom prst="rect">
            <a:avLst/>
          </a:prstGeom>
        </p:spPr>
      </p:pic>
      <p:pic>
        <p:nvPicPr>
          <p:cNvPr id="95" name="Picture 92" descr="IPGM2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 rot="20382051">
            <a:off x="959403" y="490398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5" r:id="rId2"/>
    <p:sldLayoutId id="214748405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b="1" kern="1200" dirty="0">
          <a:solidFill>
            <a:schemeClr val="tx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jap@ipgktb.edu.m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.slidesharecdn.com/5maksuddanjenisperisian-140312104824-phpapp02/95/5-maksud-dan-jenis-perisian-6-638.jpg?cb=139462168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444758" y="1371600"/>
            <a:ext cx="8470641" cy="3886200"/>
          </a:xfrm>
        </p:spPr>
        <p:txBody>
          <a:bodyPr anchor="ctr"/>
          <a:lstStyle/>
          <a:p>
            <a:r>
              <a:rPr lang="en-US" sz="44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GKB 1053</a:t>
            </a:r>
            <a:br>
              <a:rPr lang="en-US" sz="44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</a:br>
            <a:r>
              <a:rPr lang="en-MY" sz="3600" dirty="0" err="1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Kemahiran</a:t>
            </a:r>
            <a:r>
              <a:rPr lang="en-MY" sz="3600" dirty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MY" sz="3600" dirty="0" err="1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Belajar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altLang="en-US" sz="2800" dirty="0" err="1">
                <a:solidFill>
                  <a:srgbClr val="000066"/>
                </a:solidFill>
              </a:rPr>
              <a:t>Topik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smtClean="0">
                <a:solidFill>
                  <a:srgbClr val="000066"/>
                </a:solidFill>
              </a:rPr>
              <a:t>7:</a:t>
            </a:r>
            <a:r>
              <a:rPr lang="en-US" altLang="en-US" sz="2800" dirty="0">
                <a:solidFill>
                  <a:srgbClr val="000066"/>
                </a:solidFill>
              </a:rPr>
              <a:t/>
            </a:r>
            <a:br>
              <a:rPr lang="en-US" altLang="en-US" sz="2800" dirty="0">
                <a:solidFill>
                  <a:srgbClr val="000066"/>
                </a:solidFill>
              </a:rPr>
            </a:br>
            <a:r>
              <a:rPr lang="ms-MY" sz="2800" dirty="0"/>
              <a:t>Aplikasi Penggunaan </a:t>
            </a:r>
            <a:r>
              <a:rPr lang="ms-MY" sz="2800" dirty="0" smtClean="0"/>
              <a:t/>
            </a:r>
            <a:br>
              <a:rPr lang="ms-MY" sz="2800" dirty="0" smtClean="0"/>
            </a:br>
            <a:r>
              <a:rPr lang="ms-MY" sz="2800" dirty="0" smtClean="0"/>
              <a:t>Perisian Komputer</a:t>
            </a:r>
            <a:br>
              <a:rPr lang="ms-MY" sz="2800" dirty="0" smtClean="0"/>
            </a:br>
            <a:r>
              <a:rPr lang="ms-MY" sz="2800" dirty="0" smtClean="0"/>
              <a:t>7.1 Perisian Utiliti</a:t>
            </a:r>
            <a:br>
              <a:rPr lang="ms-MY" sz="2800" dirty="0" smtClean="0"/>
            </a:br>
            <a:r>
              <a:rPr lang="ms-MY" sz="2800" dirty="0" smtClean="0"/>
              <a:t>7.2 Perisian Pemprosesan perkataan</a:t>
            </a:r>
            <a:r>
              <a:rPr lang="en-MY" sz="2800" dirty="0"/>
              <a:t/>
            </a:r>
            <a:br>
              <a:rPr lang="en-MY" sz="2800" dirty="0"/>
            </a:br>
            <a:r>
              <a:rPr lang="es-ES" altLang="en-US" sz="2800" dirty="0">
                <a:solidFill>
                  <a:srgbClr val="000066"/>
                </a:solidFill>
              </a:rPr>
              <a:t/>
            </a:r>
            <a:br>
              <a:rPr lang="es-ES" altLang="en-US" sz="2800" dirty="0">
                <a:solidFill>
                  <a:srgbClr val="000066"/>
                </a:solidFill>
              </a:rPr>
            </a:br>
            <a:r>
              <a:rPr lang="en-US" altLang="en-US" sz="2400" dirty="0" err="1">
                <a:solidFill>
                  <a:srgbClr val="000066"/>
                </a:solidFill>
              </a:rPr>
              <a:t>Dr.Sajap</a:t>
            </a:r>
            <a:r>
              <a:rPr lang="en-US" altLang="en-US" sz="2400" dirty="0">
                <a:solidFill>
                  <a:srgbClr val="000066"/>
                </a:solidFill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</a:rPr>
              <a:t>Maswan</a:t>
            </a:r>
            <a:r>
              <a:rPr lang="en-US" altLang="en-US" sz="3600" dirty="0">
                <a:solidFill>
                  <a:srgbClr val="000066"/>
                </a:solidFill>
              </a:rPr>
              <a:t/>
            </a:r>
            <a:br>
              <a:rPr lang="en-US" altLang="en-US" sz="3600" dirty="0">
                <a:solidFill>
                  <a:srgbClr val="000066"/>
                </a:solidFill>
              </a:rPr>
            </a:br>
            <a:r>
              <a:rPr lang="en-US" sz="2000" dirty="0" err="1"/>
              <a:t>Jabatan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IPG </a:t>
            </a:r>
            <a:r>
              <a:rPr lang="en-US" sz="2000" dirty="0" err="1"/>
              <a:t>Kampus</a:t>
            </a:r>
            <a:r>
              <a:rPr lang="en-US" sz="2000" dirty="0"/>
              <a:t> </a:t>
            </a:r>
            <a:r>
              <a:rPr lang="en-US" sz="2000" dirty="0" err="1"/>
              <a:t>Tuanku</a:t>
            </a:r>
            <a:r>
              <a:rPr lang="en-US" sz="2000" dirty="0"/>
              <a:t> </a:t>
            </a:r>
            <a:r>
              <a:rPr lang="en-US" sz="2000" dirty="0" err="1"/>
              <a:t>Bainun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3"/>
              </a:rPr>
              <a:t>sajap@ipgktb.edu.my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http://sajadstudio.info/sumber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C438B-BA38-497A-BC2E-7F84B74E18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529771"/>
            <a:ext cx="6858000" cy="50136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</a:rPr>
              <a:t>Peranti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Output</a:t>
            </a:r>
          </a:p>
          <a:p>
            <a:r>
              <a:rPr lang="en-US" altLang="en-US" dirty="0" err="1"/>
              <a:t>Berfungsi</a:t>
            </a:r>
            <a:r>
              <a:rPr lang="en-US" altLang="en-US" dirty="0"/>
              <a:t> </a:t>
            </a:r>
            <a:r>
              <a:rPr lang="en-US" altLang="en-US" dirty="0" err="1"/>
              <a:t>memaparkan</a:t>
            </a:r>
            <a:r>
              <a:rPr lang="en-US" altLang="en-US" dirty="0"/>
              <a:t> </a:t>
            </a:r>
            <a:r>
              <a:rPr lang="en-US" altLang="en-US" dirty="0" err="1"/>
              <a:t>maklumat</a:t>
            </a:r>
            <a:r>
              <a:rPr lang="en-US" altLang="en-US" dirty="0"/>
              <a:t> yang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diproses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09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963290" y="1794989"/>
            <a:ext cx="211051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b="1" dirty="0" err="1">
                <a:latin typeface="Times New Roman" panose="02020603050405020304" pitchFamily="18" charset="0"/>
              </a:rPr>
              <a:t>Pencetak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b="1" dirty="0" err="1">
                <a:latin typeface="Times New Roman" panose="02020603050405020304" pitchFamily="18" charset="0"/>
              </a:rPr>
              <a:t>Pembesar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suara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b="1" dirty="0" err="1">
                <a:latin typeface="Times New Roman" panose="02020603050405020304" pitchFamily="18" charset="0"/>
              </a:rPr>
              <a:t>Projektor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b="1" dirty="0" err="1">
                <a:latin typeface="Times New Roman" panose="02020603050405020304" pitchFamily="18" charset="0"/>
              </a:rPr>
              <a:t>Mesin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Storan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b="1" dirty="0" err="1">
                <a:latin typeface="Times New Roman" panose="02020603050405020304" pitchFamily="18" charset="0"/>
              </a:rPr>
              <a:t>Kad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tebuk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b="1" dirty="0" err="1">
                <a:latin typeface="Times New Roman" panose="02020603050405020304" pitchFamily="18" charset="0"/>
              </a:rPr>
              <a:t>Telefon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Monitor</a:t>
            </a:r>
          </a:p>
          <a:p>
            <a:endParaRPr lang="en-US" altLang="en-US" b="1" dirty="0">
              <a:latin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67000" y="1219200"/>
            <a:ext cx="6096000" cy="4677165"/>
            <a:chOff x="1676400" y="1075267"/>
            <a:chExt cx="7239000" cy="5554133"/>
          </a:xfrm>
        </p:grpSpPr>
        <p:sp>
          <p:nvSpPr>
            <p:cNvPr id="79875" name="Oval 3"/>
            <p:cNvSpPr>
              <a:spLocks noChangeArrowheads="1"/>
            </p:cNvSpPr>
            <p:nvPr/>
          </p:nvSpPr>
          <p:spPr bwMode="auto">
            <a:xfrm>
              <a:off x="2174987" y="1150104"/>
              <a:ext cx="1600200" cy="16002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Pencetak</a:t>
              </a:r>
            </a:p>
            <a:p>
              <a:pPr algn="ctr"/>
              <a:r>
                <a:rPr lang="en-US" alt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(Printer)</a:t>
              </a:r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 flipH="1" flipV="1">
              <a:off x="3581400" y="2514600"/>
              <a:ext cx="9144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9880" name="Line 8"/>
            <p:cNvSpPr>
              <a:spLocks noChangeShapeType="1"/>
            </p:cNvSpPr>
            <p:nvPr/>
          </p:nvSpPr>
          <p:spPr bwMode="auto">
            <a:xfrm flipV="1">
              <a:off x="5791200" y="2667000"/>
              <a:ext cx="5334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>
              <a:off x="5867400" y="4419600"/>
              <a:ext cx="1143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9882" name="Line 10"/>
            <p:cNvSpPr>
              <a:spLocks noChangeShapeType="1"/>
            </p:cNvSpPr>
            <p:nvPr/>
          </p:nvSpPr>
          <p:spPr bwMode="auto">
            <a:xfrm flipH="1">
              <a:off x="3505200" y="4419600"/>
              <a:ext cx="914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9877" name="Oval 5"/>
            <p:cNvSpPr>
              <a:spLocks noChangeArrowheads="1"/>
            </p:cNvSpPr>
            <p:nvPr/>
          </p:nvSpPr>
          <p:spPr bwMode="auto">
            <a:xfrm>
              <a:off x="6181158" y="1075267"/>
              <a:ext cx="2286000" cy="220133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Pembesar Suara</a:t>
              </a:r>
            </a:p>
            <a:p>
              <a:pPr algn="ctr"/>
              <a:r>
                <a:rPr lang="en-US" alt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(Speaker)</a:t>
              </a:r>
            </a:p>
          </p:txBody>
        </p:sp>
        <p:sp>
          <p:nvSpPr>
            <p:cNvPr id="79874" name="Oval 2"/>
            <p:cNvSpPr>
              <a:spLocks noChangeArrowheads="1"/>
            </p:cNvSpPr>
            <p:nvPr/>
          </p:nvSpPr>
          <p:spPr bwMode="auto">
            <a:xfrm>
              <a:off x="4267200" y="3048000"/>
              <a:ext cx="1905000" cy="1905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OUTPUT</a:t>
              </a:r>
            </a:p>
          </p:txBody>
        </p:sp>
        <p:sp>
          <p:nvSpPr>
            <p:cNvPr id="79876" name="Oval 4"/>
            <p:cNvSpPr>
              <a:spLocks noChangeArrowheads="1"/>
            </p:cNvSpPr>
            <p:nvPr/>
          </p:nvSpPr>
          <p:spPr bwMode="auto">
            <a:xfrm>
              <a:off x="1676400" y="4114800"/>
              <a:ext cx="2057400" cy="1905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Mesin</a:t>
              </a:r>
              <a:endPara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(Machine)</a:t>
              </a:r>
            </a:p>
          </p:txBody>
        </p:sp>
        <p:sp>
          <p:nvSpPr>
            <p:cNvPr id="79878" name="Oval 6"/>
            <p:cNvSpPr>
              <a:spLocks noChangeArrowheads="1"/>
            </p:cNvSpPr>
            <p:nvPr/>
          </p:nvSpPr>
          <p:spPr bwMode="auto">
            <a:xfrm>
              <a:off x="6629400" y="4343400"/>
              <a:ext cx="2286000" cy="2286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Projektor</a:t>
              </a:r>
            </a:p>
            <a:p>
              <a:pPr algn="ctr"/>
              <a:r>
                <a:rPr lang="en-US" alt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(Projector)</a:t>
              </a: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345489" y="455026"/>
            <a:ext cx="7078663" cy="431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Peranti</a:t>
            </a:r>
            <a:r>
              <a:rPr lang="en-MY" altLang="en-US" sz="3200" dirty="0" smtClean="0">
                <a:solidFill>
                  <a:srgbClr val="FF0000"/>
                </a:solidFill>
              </a:rPr>
              <a:t> output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381000"/>
            <a:ext cx="6934200" cy="50136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</a:rPr>
              <a:t>Storan</a:t>
            </a:r>
            <a:endParaRPr lang="en-US" altLang="en-US" b="1" dirty="0">
              <a:solidFill>
                <a:srgbClr val="FF0000"/>
              </a:solidFill>
            </a:endParaRPr>
          </a:p>
          <a:p>
            <a:r>
              <a:rPr lang="en-US" altLang="en-US" dirty="0" err="1"/>
              <a:t>Boleh</a:t>
            </a:r>
            <a:r>
              <a:rPr lang="en-US" altLang="en-US" dirty="0"/>
              <a:t> </a:t>
            </a:r>
            <a:r>
              <a:rPr lang="en-US" altLang="en-US" dirty="0" err="1"/>
              <a:t>berindak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peranti</a:t>
            </a:r>
            <a:r>
              <a:rPr lang="en-US" altLang="en-US" dirty="0"/>
              <a:t> input </a:t>
            </a:r>
            <a:r>
              <a:rPr lang="en-US" altLang="en-US" dirty="0" err="1"/>
              <a:t>atau</a:t>
            </a:r>
            <a:r>
              <a:rPr lang="en-US" altLang="en-US" dirty="0"/>
              <a:t> output</a:t>
            </a:r>
          </a:p>
          <a:p>
            <a:r>
              <a:rPr lang="en-US" altLang="en-US" dirty="0" err="1"/>
              <a:t>Storan</a:t>
            </a:r>
            <a:r>
              <a:rPr lang="en-US" altLang="en-US" dirty="0"/>
              <a:t> primer - RAM ( </a:t>
            </a:r>
            <a:r>
              <a:rPr lang="en-US" altLang="en-US" dirty="0" err="1"/>
              <a:t>Rendom</a:t>
            </a:r>
            <a:r>
              <a:rPr lang="en-US" altLang="en-US" dirty="0"/>
              <a:t> Access 		            </a:t>
            </a:r>
            <a:r>
              <a:rPr lang="en-US" altLang="en-US"/>
              <a:t>Memory</a:t>
            </a:r>
            <a:r>
              <a:rPr lang="en-US" altLang="en-US" smtClean="0"/>
              <a:t>)</a:t>
            </a:r>
          </a:p>
          <a:p>
            <a:r>
              <a:rPr lang="en-US" altLang="en-US" smtClean="0"/>
              <a:t> </a:t>
            </a:r>
            <a:r>
              <a:rPr lang="en-US" altLang="en-US" dirty="0"/>
              <a:t>ROM (</a:t>
            </a:r>
            <a:r>
              <a:rPr lang="en-US" altLang="en-US"/>
              <a:t>Read </a:t>
            </a:r>
            <a:r>
              <a:rPr lang="en-US" altLang="en-US" smtClean="0"/>
              <a:t>Only Memory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Storan</a:t>
            </a:r>
            <a:r>
              <a:rPr lang="en-US" altLang="en-US" dirty="0"/>
              <a:t> </a:t>
            </a:r>
            <a:r>
              <a:rPr lang="en-US" altLang="en-US" dirty="0" err="1"/>
              <a:t>sekunder</a:t>
            </a:r>
            <a:r>
              <a:rPr lang="en-US" altLang="en-US" dirty="0"/>
              <a:t> – </a:t>
            </a:r>
            <a:r>
              <a:rPr lang="en-US" altLang="en-US" dirty="0" err="1"/>
              <a:t>cakera</a:t>
            </a:r>
            <a:r>
              <a:rPr lang="en-US" altLang="en-US" dirty="0"/>
              <a:t> </a:t>
            </a:r>
            <a:r>
              <a:rPr lang="en-US" altLang="en-US" dirty="0" err="1"/>
              <a:t>keras</a:t>
            </a:r>
            <a:r>
              <a:rPr lang="en-US" altLang="en-US" dirty="0"/>
              <a:t>, </a:t>
            </a:r>
            <a:r>
              <a:rPr lang="en-US" altLang="en-US" dirty="0" err="1"/>
              <a:t>pendrive</a:t>
            </a:r>
            <a:r>
              <a:rPr lang="en-US" altLang="en-US" dirty="0"/>
              <a:t> </a:t>
            </a:r>
            <a:r>
              <a:rPr lang="en-US" altLang="en-US" dirty="0" err="1" smtClean="0"/>
              <a:t>dll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11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533400"/>
            <a:ext cx="7162800" cy="501366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Storan</a:t>
            </a:r>
            <a:r>
              <a:rPr lang="en-US" altLang="en-US" b="1" dirty="0">
                <a:solidFill>
                  <a:srgbClr val="FF0000"/>
                </a:solidFill>
              </a:rPr>
              <a:t> Primer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b="1" smtClean="0"/>
              <a:t>RAM</a:t>
            </a:r>
            <a:endParaRPr lang="en-US" altLang="en-US" b="1" dirty="0"/>
          </a:p>
          <a:p>
            <a:pPr marL="609600" indent="-609600">
              <a:lnSpc>
                <a:spcPct val="90000"/>
              </a:lnSpc>
            </a:pPr>
            <a:r>
              <a:rPr lang="en-US" altLang="en-US" dirty="0" err="1"/>
              <a:t>Menyimpan</a:t>
            </a:r>
            <a:r>
              <a:rPr lang="en-US" altLang="en-US" dirty="0"/>
              <a:t> program yang </a:t>
            </a:r>
            <a:r>
              <a:rPr lang="en-US" altLang="en-US" dirty="0" err="1"/>
              <a:t>sedang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endParaRPr lang="en-US" altLang="en-US" dirty="0"/>
          </a:p>
          <a:p>
            <a:pPr marL="609600" indent="-609600">
              <a:lnSpc>
                <a:spcPct val="90000"/>
              </a:lnSpc>
            </a:pPr>
            <a:r>
              <a:rPr lang="en-US" altLang="en-US" dirty="0" err="1"/>
              <a:t>Menyimpan</a:t>
            </a:r>
            <a:r>
              <a:rPr lang="en-US" altLang="en-US" dirty="0"/>
              <a:t> data yang </a:t>
            </a:r>
            <a:r>
              <a:rPr lang="en-US" altLang="en-US" dirty="0" err="1"/>
              <a:t>sedang</a:t>
            </a:r>
            <a:r>
              <a:rPr lang="en-US" altLang="en-US" dirty="0"/>
              <a:t> </a:t>
            </a:r>
            <a:r>
              <a:rPr lang="en-US" altLang="en-US" dirty="0" err="1"/>
              <a:t>diproses</a:t>
            </a:r>
            <a:endParaRPr lang="en-US" altLang="en-US" dirty="0"/>
          </a:p>
          <a:p>
            <a:pPr marL="609600" indent="-609600">
              <a:lnSpc>
                <a:spcPct val="90000"/>
              </a:lnSpc>
            </a:pPr>
            <a:r>
              <a:rPr lang="en-US" altLang="en-US" dirty="0" err="1"/>
              <a:t>Menyimpan</a:t>
            </a:r>
            <a:r>
              <a:rPr lang="en-US" altLang="en-US" dirty="0"/>
              <a:t> data 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dihantar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peranti</a:t>
            </a:r>
            <a:r>
              <a:rPr lang="en-US" altLang="en-US" dirty="0"/>
              <a:t> output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/>
              <a:t>      ROM –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menyimpan</a:t>
            </a:r>
            <a:r>
              <a:rPr lang="en-US" altLang="en-US" dirty="0"/>
              <a:t> </a:t>
            </a:r>
            <a:r>
              <a:rPr lang="en-US" altLang="en-US" dirty="0" err="1"/>
              <a:t>maklumat</a:t>
            </a:r>
            <a:r>
              <a:rPr lang="en-US" altLang="en-US" dirty="0"/>
              <a:t> 	   </a:t>
            </a:r>
            <a:r>
              <a:rPr lang="en-US" altLang="en-US" dirty="0" smtClean="0"/>
              <a:t>      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</a:t>
            </a:r>
            <a:r>
              <a:rPr lang="en-US" altLang="en-US" dirty="0" err="1"/>
              <a:t>kekal</a:t>
            </a:r>
            <a:endParaRPr lang="en-US" altLang="en-US" dirty="0"/>
          </a:p>
          <a:p>
            <a:pPr marL="609600" indent="-609600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533400"/>
            <a:ext cx="8077200" cy="50136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Storan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Sekunder</a:t>
            </a:r>
            <a:endParaRPr lang="en-US" altLang="en-US" b="1" dirty="0">
              <a:solidFill>
                <a:srgbClr val="FF0000"/>
              </a:solidFill>
            </a:endParaRPr>
          </a:p>
          <a:p>
            <a:pPr marL="609600" indent="-609600"/>
            <a:r>
              <a:rPr lang="en-US" altLang="en-US" dirty="0" err="1"/>
              <a:t>Penyimpanan</a:t>
            </a:r>
            <a:r>
              <a:rPr lang="en-US" altLang="en-US" dirty="0"/>
              <a:t> data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kekal</a:t>
            </a:r>
            <a:endParaRPr lang="en-US" altLang="en-US" dirty="0"/>
          </a:p>
          <a:p>
            <a:pPr marL="609600" indent="-609600"/>
            <a:r>
              <a:rPr lang="en-US" altLang="en-US" dirty="0" err="1"/>
              <a:t>Boleh</a:t>
            </a:r>
            <a:r>
              <a:rPr lang="en-US" altLang="en-US" dirty="0"/>
              <a:t> </a:t>
            </a:r>
            <a:r>
              <a:rPr lang="en-US" altLang="en-US" dirty="0" err="1"/>
              <a:t>diubahsuai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dipindahkan</a:t>
            </a:r>
            <a:r>
              <a:rPr lang="en-US" altLang="en-US" dirty="0"/>
              <a:t> </a:t>
            </a:r>
            <a:r>
              <a:rPr lang="en-US" altLang="en-US" dirty="0" err="1"/>
              <a:t>terlebih</a:t>
            </a:r>
            <a:r>
              <a:rPr lang="en-US" altLang="en-US" dirty="0"/>
              <a:t> </a:t>
            </a:r>
            <a:r>
              <a:rPr lang="en-US" altLang="en-US" dirty="0" err="1"/>
              <a:t>dahulu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ingatan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r>
              <a:rPr lang="en-US" altLang="en-US" dirty="0"/>
              <a:t>.</a:t>
            </a:r>
          </a:p>
          <a:p>
            <a:pPr marL="609600" indent="-609600">
              <a:buFontTx/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646613" y="1600200"/>
            <a:ext cx="4040187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Thumb Drive</a:t>
            </a:r>
          </a:p>
          <a:p>
            <a:r>
              <a:rPr lang="en-US" altLang="en-US" dirty="0"/>
              <a:t>Hard Disk</a:t>
            </a:r>
          </a:p>
          <a:p>
            <a:r>
              <a:rPr lang="en-US" altLang="en-US" dirty="0"/>
              <a:t>CD / CDR / RW</a:t>
            </a:r>
          </a:p>
          <a:p>
            <a:r>
              <a:rPr lang="en-US" altLang="en-US" dirty="0"/>
              <a:t>External Hard Disk</a:t>
            </a:r>
          </a:p>
          <a:p>
            <a:r>
              <a:rPr lang="en-US" altLang="en-US" dirty="0"/>
              <a:t>Server / </a:t>
            </a:r>
            <a:r>
              <a:rPr lang="en-US" altLang="en-US" dirty="0" smtClean="0"/>
              <a:t>Hosting</a:t>
            </a:r>
          </a:p>
          <a:p>
            <a:r>
              <a:rPr lang="en-US" altLang="en-US" dirty="0" smtClean="0"/>
              <a:t>Cloud</a:t>
            </a: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28676" name="Picture 11" descr="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93954"/>
            <a:ext cx="27019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17" descr="sto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317504"/>
            <a:ext cx="40386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549687"/>
            <a:ext cx="4418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</a:rPr>
              <a:t>Contoh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Storan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Sekunder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103086"/>
            <a:ext cx="7696200" cy="792162"/>
          </a:xfrm>
        </p:spPr>
        <p:txBody>
          <a:bodyPr>
            <a:normAutofit/>
          </a:bodyPr>
          <a:lstStyle/>
          <a:p>
            <a:r>
              <a:rPr lang="en-MY" sz="3200" dirty="0" err="1" smtClean="0">
                <a:solidFill>
                  <a:srgbClr val="FF0000"/>
                </a:solidFill>
              </a:rPr>
              <a:t>Perisian</a:t>
            </a:r>
            <a:r>
              <a:rPr lang="en-MY" sz="3200" dirty="0" smtClean="0">
                <a:solidFill>
                  <a:srgbClr val="FF0000"/>
                </a:solidFill>
              </a:rPr>
              <a:t>/Software</a:t>
            </a:r>
            <a:endParaRPr lang="en-MY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757934"/>
            <a:ext cx="8305800" cy="50136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sz="2800" dirty="0" err="1"/>
              <a:t>Perisian</a:t>
            </a:r>
            <a:r>
              <a:rPr lang="en-MY" sz="2800" dirty="0"/>
              <a:t> </a:t>
            </a:r>
            <a:r>
              <a:rPr lang="en-MY" sz="2800" dirty="0" err="1"/>
              <a:t>adalah</a:t>
            </a:r>
            <a:r>
              <a:rPr lang="en-MY" sz="2800" dirty="0"/>
              <a:t> program-program yang </a:t>
            </a:r>
            <a:r>
              <a:rPr lang="en-MY" sz="2800" dirty="0" err="1"/>
              <a:t>dibangunkan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membolehkan</a:t>
            </a:r>
            <a:r>
              <a:rPr lang="en-MY" sz="2800" dirty="0"/>
              <a:t> </a:t>
            </a:r>
            <a:r>
              <a:rPr lang="en-MY" sz="2800" dirty="0" err="1"/>
              <a:t>komputer</a:t>
            </a:r>
            <a:r>
              <a:rPr lang="en-MY" sz="2800" dirty="0"/>
              <a:t> </a:t>
            </a:r>
            <a:r>
              <a:rPr lang="en-MY" sz="2800" dirty="0" err="1"/>
              <a:t>melakukan</a:t>
            </a:r>
            <a:r>
              <a:rPr lang="en-MY" sz="2800" dirty="0"/>
              <a:t> </a:t>
            </a:r>
            <a:r>
              <a:rPr lang="en-MY" sz="2800" dirty="0" err="1"/>
              <a:t>sesuatu</a:t>
            </a:r>
            <a:r>
              <a:rPr lang="en-MY" sz="2800" dirty="0"/>
              <a:t> </a:t>
            </a:r>
            <a:r>
              <a:rPr lang="en-MY" sz="2800" dirty="0" err="1"/>
              <a:t>tugas</a:t>
            </a:r>
            <a:r>
              <a:rPr lang="en-MY" sz="2800" dirty="0"/>
              <a:t> </a:t>
            </a:r>
            <a:r>
              <a:rPr lang="en-MY" sz="2800" dirty="0" err="1"/>
              <a:t>tertentu</a:t>
            </a:r>
            <a:r>
              <a:rPr lang="en-MY" sz="2800" dirty="0"/>
              <a:t>. </a:t>
            </a:r>
            <a:endParaRPr lang="en-MY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sz="2800" dirty="0" err="1" smtClean="0"/>
              <a:t>Setiap</a:t>
            </a:r>
            <a:r>
              <a:rPr lang="en-MY" sz="2800" dirty="0" smtClean="0"/>
              <a:t> </a:t>
            </a:r>
            <a:r>
              <a:rPr lang="en-MY" sz="2800" dirty="0" err="1"/>
              <a:t>perisian</a:t>
            </a:r>
            <a:r>
              <a:rPr lang="en-MY" sz="2800" dirty="0"/>
              <a:t> </a:t>
            </a:r>
            <a:r>
              <a:rPr lang="en-MY" sz="2800" dirty="0" err="1"/>
              <a:t>hanya</a:t>
            </a:r>
            <a:r>
              <a:rPr lang="en-MY" sz="2800" dirty="0"/>
              <a:t> </a:t>
            </a:r>
            <a:r>
              <a:rPr lang="en-MY" sz="2800" dirty="0" err="1"/>
              <a:t>boleh</a:t>
            </a:r>
            <a:r>
              <a:rPr lang="en-MY" sz="2800" dirty="0"/>
              <a:t> </a:t>
            </a:r>
            <a:r>
              <a:rPr lang="en-MY" sz="2800" dirty="0" err="1"/>
              <a:t>melakukan</a:t>
            </a:r>
            <a:r>
              <a:rPr lang="en-MY" sz="2800" dirty="0"/>
              <a:t> </a:t>
            </a:r>
            <a:r>
              <a:rPr lang="en-MY" sz="2800" dirty="0" err="1"/>
              <a:t>apa</a:t>
            </a:r>
            <a:r>
              <a:rPr lang="en-MY" sz="2800" dirty="0"/>
              <a:t> yang </a:t>
            </a:r>
            <a:r>
              <a:rPr lang="en-MY" sz="2800" dirty="0" err="1"/>
              <a:t>telah</a:t>
            </a:r>
            <a:r>
              <a:rPr lang="en-MY" sz="2800" dirty="0"/>
              <a:t> </a:t>
            </a:r>
            <a:r>
              <a:rPr lang="en-MY" sz="2800" dirty="0" err="1"/>
              <a:t>diprogramkan</a:t>
            </a:r>
            <a:r>
              <a:rPr lang="en-MY" sz="2800" dirty="0"/>
              <a:t> </a:t>
            </a:r>
            <a:r>
              <a:rPr lang="en-MY" sz="2800" dirty="0" err="1"/>
              <a:t>didalamnya</a:t>
            </a:r>
            <a:r>
              <a:rPr lang="en-MY" sz="2800" dirty="0"/>
              <a:t>. </a:t>
            </a:r>
            <a:endParaRPr lang="en-MY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sz="2800" dirty="0" err="1" smtClean="0"/>
              <a:t>Setiap</a:t>
            </a:r>
            <a:r>
              <a:rPr lang="en-MY" sz="2800" dirty="0" smtClean="0"/>
              <a:t> </a:t>
            </a:r>
            <a:r>
              <a:rPr lang="en-MY" sz="2800" dirty="0" err="1"/>
              <a:t>perisian</a:t>
            </a:r>
            <a:r>
              <a:rPr lang="en-MY" sz="2800" dirty="0"/>
              <a:t> </a:t>
            </a:r>
            <a:r>
              <a:rPr lang="en-MY" sz="2800" dirty="0" err="1"/>
              <a:t>mempunyai</a:t>
            </a:r>
            <a:r>
              <a:rPr lang="en-MY" sz="2800" dirty="0"/>
              <a:t> </a:t>
            </a:r>
            <a:r>
              <a:rPr lang="en-MY" sz="2800" dirty="0" err="1"/>
              <a:t>perbezaan</a:t>
            </a:r>
            <a:r>
              <a:rPr lang="en-MY" sz="2800" dirty="0"/>
              <a:t> </a:t>
            </a:r>
            <a:r>
              <a:rPr lang="en-MY" sz="2800" dirty="0" err="1"/>
              <a:t>dengan</a:t>
            </a:r>
            <a:r>
              <a:rPr lang="en-MY" sz="2800" dirty="0"/>
              <a:t> </a:t>
            </a:r>
            <a:r>
              <a:rPr lang="en-MY" sz="2800" dirty="0" err="1"/>
              <a:t>perisian</a:t>
            </a:r>
            <a:r>
              <a:rPr lang="en-MY" sz="2800" dirty="0"/>
              <a:t> yang </a:t>
            </a:r>
            <a:r>
              <a:rPr lang="en-MY" sz="2800" dirty="0" smtClean="0"/>
              <a:t>lain.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800" dirty="0" err="1" smtClean="0"/>
              <a:t>Perisian</a:t>
            </a:r>
            <a:r>
              <a:rPr lang="en-MY" sz="2800" dirty="0" smtClean="0"/>
              <a:t> </a:t>
            </a:r>
            <a:r>
              <a:rPr lang="en-MY" sz="2800" dirty="0" err="1"/>
              <a:t>perlu</a:t>
            </a:r>
            <a:r>
              <a:rPr lang="en-MY" sz="2800" dirty="0"/>
              <a:t> </a:t>
            </a:r>
            <a:r>
              <a:rPr lang="en-MY" sz="2800" dirty="0" err="1"/>
              <a:t>dipasang</a:t>
            </a:r>
            <a:r>
              <a:rPr lang="en-MY" sz="2800" dirty="0"/>
              <a:t> (install) </a:t>
            </a:r>
            <a:r>
              <a:rPr lang="en-MY" sz="2800" dirty="0" err="1"/>
              <a:t>ke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err="1"/>
              <a:t>komputer</a:t>
            </a:r>
            <a:r>
              <a:rPr lang="en-MY" sz="2800" dirty="0"/>
              <a:t> </a:t>
            </a:r>
            <a:r>
              <a:rPr lang="en-MY" sz="2800" dirty="0" err="1"/>
              <a:t>sebelum</a:t>
            </a:r>
            <a:r>
              <a:rPr lang="en-MY" sz="2800" dirty="0"/>
              <a:t> </a:t>
            </a:r>
            <a:r>
              <a:rPr lang="en-MY" sz="2800" dirty="0" err="1"/>
              <a:t>menggunakannya</a:t>
            </a:r>
            <a:r>
              <a:rPr lang="en-MY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977" y="463744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Perisian</a:t>
            </a:r>
            <a:r>
              <a:rPr lang="en-US" altLang="en-US" sz="3200" dirty="0" smtClean="0">
                <a:solidFill>
                  <a:srgbClr val="FF0000"/>
                </a:solidFill>
              </a:rPr>
              <a:t>/Software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3085" y="4121057"/>
            <a:ext cx="7272338" cy="4381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505857" y="8015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Image result for sistem softwa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77" y="4346917"/>
            <a:ext cx="2069837" cy="155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Utility Software Programs - Toledo Computer Repai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r="6145"/>
          <a:stretch/>
        </p:blipFill>
        <p:spPr bwMode="auto">
          <a:xfrm>
            <a:off x="5882240" y="4281506"/>
            <a:ext cx="2438400" cy="1528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application software examp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62" y="4281506"/>
            <a:ext cx="2244268" cy="168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98412"/>
            <a:ext cx="71628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Apakah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Perisian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37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9953"/>
            <a:ext cx="7239000" cy="792162"/>
          </a:xfrm>
        </p:spPr>
        <p:txBody>
          <a:bodyPr>
            <a:normAutofit/>
          </a:bodyPr>
          <a:lstStyle/>
          <a:p>
            <a:r>
              <a:rPr lang="en-MY" sz="3200" dirty="0" err="1" smtClean="0">
                <a:solidFill>
                  <a:srgbClr val="FF0000"/>
                </a:solidFill>
              </a:rPr>
              <a:t>Perisian</a:t>
            </a:r>
            <a:r>
              <a:rPr lang="en-MY" sz="3200" dirty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Sistem</a:t>
            </a:r>
            <a:endParaRPr lang="en-MY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114" y="1132115"/>
            <a:ext cx="7427686" cy="50136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sz="2800" dirty="0" err="1"/>
              <a:t>Perisian</a:t>
            </a:r>
            <a:r>
              <a:rPr lang="en-MY" sz="2800" dirty="0"/>
              <a:t> </a:t>
            </a:r>
            <a:r>
              <a:rPr lang="en-MY" sz="2800" dirty="0" err="1" smtClean="0"/>
              <a:t>sistem</a:t>
            </a:r>
            <a:r>
              <a:rPr lang="en-MY" sz="2800" dirty="0" smtClean="0"/>
              <a:t> </a:t>
            </a:r>
            <a:r>
              <a:rPr lang="en-MY" sz="2800" dirty="0" err="1" smtClean="0"/>
              <a:t>ialah</a:t>
            </a:r>
            <a:r>
              <a:rPr lang="en-MY" sz="2800" dirty="0" smtClean="0"/>
              <a:t> </a:t>
            </a:r>
            <a:r>
              <a:rPr lang="en-MY" sz="2800" dirty="0"/>
              <a:t>program yang </a:t>
            </a:r>
            <a:r>
              <a:rPr lang="en-MY" sz="2800" dirty="0" err="1"/>
              <a:t>mengawal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menyelaras</a:t>
            </a:r>
            <a:r>
              <a:rPr lang="en-MY" sz="2800" dirty="0"/>
              <a:t> </a:t>
            </a:r>
            <a:r>
              <a:rPr lang="en-MY" sz="2800" dirty="0" err="1"/>
              <a:t>semua</a:t>
            </a:r>
            <a:r>
              <a:rPr lang="en-MY" sz="2800" dirty="0"/>
              <a:t> </a:t>
            </a:r>
            <a:r>
              <a:rPr lang="en-MY" sz="2800" dirty="0" err="1"/>
              <a:t>aktiviti</a:t>
            </a:r>
            <a:r>
              <a:rPr lang="en-MY" sz="2800" dirty="0"/>
              <a:t> </a:t>
            </a:r>
            <a:r>
              <a:rPr lang="en-MY" sz="2800" dirty="0" err="1"/>
              <a:t>komputer</a:t>
            </a:r>
            <a:r>
              <a:rPr lang="en-MY" sz="2800" dirty="0"/>
              <a:t>. </a:t>
            </a:r>
            <a:endParaRPr lang="en-MY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sz="2800" dirty="0" smtClean="0"/>
              <a:t>Antara </a:t>
            </a:r>
            <a:r>
              <a:rPr lang="en-MY" sz="2800" dirty="0" err="1"/>
              <a:t>kerja-kerja</a:t>
            </a:r>
            <a:r>
              <a:rPr lang="en-MY" sz="2800" dirty="0"/>
              <a:t> yang </a:t>
            </a:r>
            <a:r>
              <a:rPr lang="en-MY" sz="2800" dirty="0" err="1"/>
              <a:t>dilakukan</a:t>
            </a:r>
            <a:r>
              <a:rPr lang="en-MY" sz="2800" dirty="0"/>
              <a:t> </a:t>
            </a:r>
            <a:r>
              <a:rPr lang="en-MY" sz="2800" dirty="0" err="1"/>
              <a:t>oleh</a:t>
            </a:r>
            <a:r>
              <a:rPr lang="en-MY" sz="2800" dirty="0"/>
              <a:t> </a:t>
            </a:r>
            <a:r>
              <a:rPr lang="en-MY" sz="2800" dirty="0" err="1" smtClean="0"/>
              <a:t>perisian</a:t>
            </a:r>
            <a:r>
              <a:rPr lang="en-MY" sz="2800" dirty="0" smtClean="0"/>
              <a:t> </a:t>
            </a:r>
            <a:r>
              <a:rPr lang="en-MY" sz="2800" dirty="0" err="1" smtClean="0"/>
              <a:t>sistem</a:t>
            </a:r>
            <a:r>
              <a:rPr lang="en-MY" sz="2800" dirty="0" smtClean="0"/>
              <a:t> </a:t>
            </a:r>
            <a:r>
              <a:rPr lang="en-MY" sz="2800" dirty="0" err="1" smtClean="0"/>
              <a:t>ialah</a:t>
            </a:r>
            <a:r>
              <a:rPr lang="en-MY" sz="2800" dirty="0" smtClean="0"/>
              <a:t> </a:t>
            </a:r>
            <a:r>
              <a:rPr lang="en-MY" sz="2800" dirty="0" err="1" smtClean="0"/>
              <a:t>menyediakan</a:t>
            </a:r>
            <a:r>
              <a:rPr lang="en-MY" sz="2800" dirty="0" smtClean="0"/>
              <a:t> </a:t>
            </a:r>
            <a:r>
              <a:rPr lang="en-MY" sz="2800" dirty="0" err="1" smtClean="0"/>
              <a:t>antaramuka</a:t>
            </a:r>
            <a:r>
              <a:rPr lang="en-MY" sz="2800" dirty="0" smtClean="0"/>
              <a:t>, </a:t>
            </a:r>
            <a:r>
              <a:rPr lang="en-MY" sz="2800" dirty="0" err="1"/>
              <a:t>m</a:t>
            </a:r>
            <a:r>
              <a:rPr lang="en-MY" sz="2800" dirty="0" err="1" smtClean="0"/>
              <a:t>emasang</a:t>
            </a:r>
            <a:r>
              <a:rPr lang="en-MY" sz="2800" dirty="0" smtClean="0"/>
              <a:t> </a:t>
            </a:r>
            <a:r>
              <a:rPr lang="en-MY" sz="2800" dirty="0" err="1" smtClean="0"/>
              <a:t>perisian</a:t>
            </a:r>
            <a:r>
              <a:rPr lang="en-MY" sz="2800" dirty="0" smtClean="0"/>
              <a:t>, </a:t>
            </a:r>
            <a:r>
              <a:rPr lang="en-MY" sz="2800" dirty="0" err="1" smtClean="0"/>
              <a:t>melancarkan</a:t>
            </a:r>
            <a:r>
              <a:rPr lang="en-MY" sz="2800" dirty="0" smtClean="0"/>
              <a:t> </a:t>
            </a:r>
            <a:r>
              <a:rPr lang="en-MY" sz="2800" dirty="0" err="1" smtClean="0"/>
              <a:t>perisian</a:t>
            </a:r>
            <a:r>
              <a:rPr lang="en-MY" sz="2800" dirty="0" smtClean="0"/>
              <a:t>, </a:t>
            </a:r>
            <a:r>
              <a:rPr lang="en-MY" sz="2800" dirty="0" err="1"/>
              <a:t>m</a:t>
            </a:r>
            <a:r>
              <a:rPr lang="en-MY" sz="2800" dirty="0" err="1" smtClean="0"/>
              <a:t>emperuntukkan</a:t>
            </a:r>
            <a:r>
              <a:rPr lang="en-MY" sz="2800" dirty="0" smtClean="0"/>
              <a:t> </a:t>
            </a:r>
            <a:r>
              <a:rPr lang="en-MY" sz="2800" dirty="0" err="1"/>
              <a:t>ruang</a:t>
            </a:r>
            <a:r>
              <a:rPr lang="en-MY" sz="2800" dirty="0"/>
              <a:t> </a:t>
            </a:r>
            <a:r>
              <a:rPr lang="en-MY" sz="2800" dirty="0" err="1"/>
              <a:t>memori</a:t>
            </a:r>
            <a:r>
              <a:rPr lang="en-MY" sz="2800" dirty="0"/>
              <a:t> </a:t>
            </a:r>
            <a:r>
              <a:rPr lang="en-MY" sz="2800" dirty="0" err="1" smtClean="0"/>
              <a:t>dll</a:t>
            </a:r>
            <a:r>
              <a:rPr lang="en-MY" sz="2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800" dirty="0" err="1" smtClean="0"/>
              <a:t>Contoh</a:t>
            </a:r>
            <a:r>
              <a:rPr lang="en-MY" sz="2800" dirty="0" smtClean="0"/>
              <a:t> </a:t>
            </a:r>
            <a:r>
              <a:rPr lang="en-MY" sz="2800" dirty="0" err="1" smtClean="0"/>
              <a:t>perisian</a:t>
            </a:r>
            <a:r>
              <a:rPr lang="en-MY" sz="2800" dirty="0" smtClean="0"/>
              <a:t> </a:t>
            </a:r>
            <a:r>
              <a:rPr lang="en-MY" sz="2800" dirty="0" err="1"/>
              <a:t>s</a:t>
            </a:r>
            <a:r>
              <a:rPr lang="en-MY" sz="2800" dirty="0" err="1" smtClean="0"/>
              <a:t>istem</a:t>
            </a:r>
            <a:r>
              <a:rPr lang="en-MY" sz="2800" dirty="0" smtClean="0"/>
              <a:t> </a:t>
            </a:r>
            <a:r>
              <a:rPr lang="en-MY" sz="2800" dirty="0" err="1" smtClean="0"/>
              <a:t>ialah</a:t>
            </a:r>
            <a:r>
              <a:rPr lang="en-MY" sz="2800" dirty="0" smtClean="0"/>
              <a:t> </a:t>
            </a:r>
            <a:r>
              <a:rPr lang="en-MY" sz="2800" dirty="0"/>
              <a:t>- Windows, </a:t>
            </a:r>
            <a:r>
              <a:rPr lang="en-MY" sz="2800" dirty="0" smtClean="0"/>
              <a:t>Linux, Mac OS, </a:t>
            </a:r>
            <a:r>
              <a:rPr lang="en-MY" sz="2800" dirty="0" err="1" smtClean="0"/>
              <a:t>dll</a:t>
            </a:r>
            <a:r>
              <a:rPr lang="en-MY" sz="2800" dirty="0" smtClean="0"/>
              <a:t>.</a:t>
            </a:r>
            <a:endParaRPr lang="en-MY" sz="2800" dirty="0"/>
          </a:p>
          <a:p>
            <a:pPr marL="0" indent="0">
              <a:buNone/>
            </a:pPr>
            <a:r>
              <a:rPr lang="en-MY" sz="2800" dirty="0">
                <a:hlinkClick r:id="rId2" tooltip="Windows Linux&#10;Macintosh&#10; "/>
              </a:rPr>
              <a:t> </a:t>
            </a:r>
            <a:endParaRPr lang="en-MY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>
                <a:solidFill>
                  <a:srgbClr val="FF0000"/>
                </a:solidFill>
              </a:rPr>
              <a:t>Pengenalan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7" y="1143000"/>
            <a:ext cx="7272338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err="1"/>
              <a:t>Topik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membincangkan</a:t>
            </a:r>
            <a:r>
              <a:rPr lang="en-US" altLang="en-US" sz="2400" dirty="0" smtClean="0"/>
              <a:t>;</a:t>
            </a:r>
            <a:endParaRPr lang="en-US" altLang="en-US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/>
              <a:t>Jenis-jenis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Perisian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Aplikasi</a:t>
            </a:r>
            <a:r>
              <a:rPr lang="en-US" altLang="en-US" sz="2400" dirty="0" smtClean="0"/>
              <a:t> </a:t>
            </a:r>
            <a:endParaRPr lang="en-US" altLang="en-US" sz="2400" dirty="0"/>
          </a:p>
          <a:p>
            <a:pPr marL="812800" indent="-276225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Sistem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Komputer</a:t>
            </a:r>
            <a:endParaRPr lang="en-US" altLang="en-US" sz="2400" dirty="0" smtClean="0"/>
          </a:p>
          <a:p>
            <a:pPr marL="812800" indent="-276225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Perisian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Utiliti</a:t>
            </a:r>
            <a:endParaRPr lang="en-US" altLang="en-US" sz="2400" dirty="0" smtClean="0"/>
          </a:p>
          <a:p>
            <a:pPr marL="812800" indent="-276225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err="1" smtClean="0"/>
              <a:t>Pemprosesan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Perkataan</a:t>
            </a:r>
            <a:endParaRPr lang="en-US" altLang="en-US" sz="2400" dirty="0" smtClean="0"/>
          </a:p>
          <a:p>
            <a:pPr marL="536575" indent="0" eaLnBrk="1" hangingPunct="1">
              <a:buNone/>
            </a:pPr>
            <a:endParaRPr lang="en-US" altLang="en-US" sz="2400" dirty="0"/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en-US" altLang="en-US" sz="2400" dirty="0" err="1" smtClean="0"/>
              <a:t>Integrasi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perisian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aplikasi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pengajaran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pembelajaran</a:t>
            </a: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239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98412"/>
            <a:ext cx="71628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Apakah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Perisian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Utiliti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46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42614"/>
            <a:ext cx="8077200" cy="50136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dirty="0" err="1" smtClean="0"/>
              <a:t>Perisian</a:t>
            </a:r>
            <a:r>
              <a:rPr lang="en-MY" dirty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menyenggara</a:t>
            </a:r>
            <a:r>
              <a:rPr lang="en-MY" dirty="0" smtClean="0"/>
              <a:t> </a:t>
            </a:r>
            <a:r>
              <a:rPr lang="en-MY" dirty="0" err="1"/>
              <a:t>perisian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 smtClean="0"/>
              <a:t>perkakasan</a:t>
            </a:r>
            <a:r>
              <a:rPr lang="en-MY" dirty="0" smtClean="0"/>
              <a:t> </a:t>
            </a:r>
            <a:r>
              <a:rPr lang="en-MY" dirty="0" err="1"/>
              <a:t>komputer</a:t>
            </a:r>
            <a:r>
              <a:rPr lang="en-MY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 smtClean="0"/>
              <a:t>Perisian</a:t>
            </a:r>
            <a:r>
              <a:rPr lang="en-MY" dirty="0" smtClean="0"/>
              <a:t> </a:t>
            </a:r>
            <a:r>
              <a:rPr lang="en-MY" dirty="0" err="1"/>
              <a:t>sokongan</a:t>
            </a:r>
            <a:r>
              <a:rPr lang="en-MY" dirty="0"/>
              <a:t> yang </a:t>
            </a:r>
            <a:r>
              <a:rPr lang="en-MY" dirty="0" err="1"/>
              <a:t>membantu</a:t>
            </a:r>
            <a:r>
              <a:rPr lang="en-MY" dirty="0"/>
              <a:t> </a:t>
            </a:r>
            <a:r>
              <a:rPr lang="en-MY" dirty="0" err="1"/>
              <a:t>kelancaran</a:t>
            </a:r>
            <a:r>
              <a:rPr lang="en-MY" dirty="0"/>
              <a:t> </a:t>
            </a:r>
            <a:r>
              <a:rPr lang="en-MY" dirty="0" err="1"/>
              <a:t>perkakasan</a:t>
            </a:r>
            <a:r>
              <a:rPr lang="en-MY" dirty="0"/>
              <a:t> </a:t>
            </a:r>
            <a:r>
              <a:rPr lang="en-MY" dirty="0" err="1"/>
              <a:t>komputer</a:t>
            </a:r>
            <a:r>
              <a:rPr lang="en-MY" dirty="0"/>
              <a:t>, </a:t>
            </a:r>
            <a:r>
              <a:rPr lang="en-MY" dirty="0" err="1"/>
              <a:t>sistem</a:t>
            </a:r>
            <a:r>
              <a:rPr lang="en-MY" dirty="0"/>
              <a:t> </a:t>
            </a:r>
            <a:r>
              <a:rPr lang="en-MY" dirty="0" err="1"/>
              <a:t>pengendalian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  </a:t>
            </a:r>
            <a:r>
              <a:rPr lang="en-MY" dirty="0" err="1"/>
              <a:t>perisian</a:t>
            </a:r>
            <a:r>
              <a:rPr lang="en-MY" dirty="0"/>
              <a:t> </a:t>
            </a:r>
            <a:r>
              <a:rPr lang="en-MY" dirty="0" err="1" smtClean="0"/>
              <a:t>aplikasi</a:t>
            </a:r>
            <a:endParaRPr lang="en-MY" dirty="0"/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 smtClean="0"/>
              <a:t>Terdapat</a:t>
            </a:r>
            <a:r>
              <a:rPr lang="en-MY" dirty="0" smtClean="0"/>
              <a:t> </a:t>
            </a:r>
            <a:r>
              <a:rPr lang="en-MY" dirty="0" err="1"/>
              <a:t>dua</a:t>
            </a:r>
            <a:r>
              <a:rPr lang="en-MY" dirty="0"/>
              <a:t> </a:t>
            </a:r>
            <a:r>
              <a:rPr lang="en-MY" dirty="0" err="1"/>
              <a:t>jenis</a:t>
            </a:r>
            <a:r>
              <a:rPr lang="en-MY" dirty="0"/>
              <a:t> </a:t>
            </a:r>
            <a:r>
              <a:rPr lang="en-MY" dirty="0" err="1"/>
              <a:t>iaitu</a:t>
            </a:r>
            <a:r>
              <a:rPr lang="en-MY" dirty="0"/>
              <a:t>:</a:t>
            </a:r>
          </a:p>
          <a:p>
            <a:pPr marL="900113" indent="-269875">
              <a:buFont typeface="Arial" panose="020B0604020202020204" pitchFamily="34" charset="0"/>
              <a:buChar char="•"/>
            </a:pPr>
            <a:r>
              <a:rPr lang="en-MY" dirty="0" err="1" smtClean="0"/>
              <a:t>disepadukan</a:t>
            </a:r>
            <a:r>
              <a:rPr lang="en-MY" dirty="0" smtClean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sistem</a:t>
            </a:r>
            <a:r>
              <a:rPr lang="en-MY" dirty="0"/>
              <a:t> </a:t>
            </a:r>
            <a:r>
              <a:rPr lang="en-MY" dirty="0" err="1" smtClean="0"/>
              <a:t>pengendali</a:t>
            </a:r>
            <a:r>
              <a:rPr lang="en-MY" dirty="0" smtClean="0"/>
              <a:t> (OS)</a:t>
            </a:r>
          </a:p>
          <a:p>
            <a:pPr marL="900113" indent="-269875">
              <a:buFont typeface="Arial" panose="020B0604020202020204" pitchFamily="34" charset="0"/>
              <a:buChar char="•"/>
            </a:pPr>
            <a:r>
              <a:rPr lang="en-MY" dirty="0" err="1" smtClean="0"/>
              <a:t>Dipasang</a:t>
            </a:r>
            <a:r>
              <a:rPr lang="en-MY" dirty="0" smtClean="0"/>
              <a:t> </a:t>
            </a:r>
            <a:r>
              <a:rPr lang="en-MY" dirty="0" err="1" smtClean="0"/>
              <a:t>secara</a:t>
            </a:r>
            <a:r>
              <a:rPr lang="en-MY" dirty="0" smtClean="0"/>
              <a:t> </a:t>
            </a:r>
            <a:r>
              <a:rPr lang="en-MY" dirty="0" err="1" smtClean="0"/>
              <a:t>berasingan</a:t>
            </a:r>
            <a:endParaRPr lang="en-MY" dirty="0"/>
          </a:p>
          <a:p>
            <a:pPr>
              <a:buFont typeface="Wingdings" panose="05000000000000000000" pitchFamily="2" charset="2"/>
              <a:buChar char="§"/>
            </a:pPr>
            <a:endParaRPr lang="en-MY" dirty="0" smtClean="0"/>
          </a:p>
          <a:p>
            <a:pPr>
              <a:buFont typeface="Wingdings" panose="05000000000000000000" pitchFamily="2" charset="2"/>
              <a:buChar char="§"/>
            </a:pP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078663" cy="431800"/>
          </a:xfrm>
        </p:spPr>
        <p:txBody>
          <a:bodyPr>
            <a:no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</a:rPr>
              <a:t>Perisian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Utiliti</a:t>
            </a:r>
            <a:r>
              <a:rPr lang="en-US" altLang="en-US" sz="3200" dirty="0">
                <a:solidFill>
                  <a:srgbClr val="FF0000"/>
                </a:solidFill>
              </a:rPr>
              <a:t/>
            </a:r>
            <a:br>
              <a:rPr lang="en-US" altLang="en-US" sz="3200" dirty="0">
                <a:solidFill>
                  <a:srgbClr val="FF0000"/>
                </a:solidFill>
              </a:rPr>
            </a:b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42614"/>
            <a:ext cx="8077200" cy="5013662"/>
          </a:xfrm>
        </p:spPr>
        <p:txBody>
          <a:bodyPr/>
          <a:lstStyle/>
          <a:p>
            <a:pPr marL="0" indent="0">
              <a:buNone/>
            </a:pPr>
            <a:r>
              <a:rPr lang="en-MY" dirty="0" err="1"/>
              <a:t>Contoh</a:t>
            </a:r>
            <a:r>
              <a:rPr lang="en-MY" dirty="0"/>
              <a:t> </a:t>
            </a:r>
            <a:r>
              <a:rPr lang="en-MY" dirty="0" err="1"/>
              <a:t>perisian</a:t>
            </a:r>
            <a:r>
              <a:rPr lang="en-MY" dirty="0"/>
              <a:t> </a:t>
            </a:r>
            <a:r>
              <a:rPr lang="en-MY" dirty="0" err="1"/>
              <a:t>utiliti</a:t>
            </a:r>
            <a:r>
              <a:rPr lang="en-MY" dirty="0"/>
              <a:t> yang </a:t>
            </a:r>
            <a:r>
              <a:rPr lang="en-MY" dirty="0" err="1"/>
              <a:t>biasa</a:t>
            </a:r>
            <a:r>
              <a:rPr lang="en-MY" dirty="0"/>
              <a:t> </a:t>
            </a:r>
            <a:r>
              <a:rPr lang="en-MY" dirty="0" err="1"/>
              <a:t>digunakan</a:t>
            </a:r>
            <a:r>
              <a:rPr lang="en-MY" dirty="0"/>
              <a:t> </a:t>
            </a:r>
            <a:r>
              <a:rPr lang="en-MY" dirty="0" err="1"/>
              <a:t>ialah</a:t>
            </a:r>
            <a:r>
              <a:rPr lang="en-MY" dirty="0"/>
              <a:t>:</a:t>
            </a:r>
          </a:p>
          <a:p>
            <a:pPr marL="719138" indent="-269875">
              <a:buFont typeface="Wingdings" panose="05000000000000000000" pitchFamily="2" charset="2"/>
              <a:buChar char="§"/>
            </a:pPr>
            <a:r>
              <a:rPr lang="en-MY" dirty="0" smtClean="0"/>
              <a:t>Disk clean-up</a:t>
            </a:r>
          </a:p>
          <a:p>
            <a:pPr marL="719138" indent="-269875">
              <a:buFont typeface="Wingdings" panose="05000000000000000000" pitchFamily="2" charset="2"/>
              <a:buChar char="§"/>
            </a:pPr>
            <a:r>
              <a:rPr lang="en-MY" dirty="0" smtClean="0"/>
              <a:t>Disk defragmenter</a:t>
            </a:r>
          </a:p>
          <a:p>
            <a:pPr marL="719138" indent="-269875">
              <a:buFont typeface="Wingdings" panose="05000000000000000000" pitchFamily="2" charset="2"/>
              <a:buChar char="§"/>
            </a:pPr>
            <a:r>
              <a:rPr lang="en-MY" dirty="0" err="1" smtClean="0"/>
              <a:t>Perisian</a:t>
            </a:r>
            <a:r>
              <a:rPr lang="en-MY" dirty="0" smtClean="0"/>
              <a:t> antivirus</a:t>
            </a:r>
            <a:endParaRPr lang="en-MY" dirty="0"/>
          </a:p>
          <a:p>
            <a:pPr marL="719138" indent="-269875">
              <a:buFont typeface="Wingdings" panose="05000000000000000000" pitchFamily="2" charset="2"/>
              <a:buChar char="§"/>
            </a:pPr>
            <a:r>
              <a:rPr lang="en-MY" dirty="0" err="1" smtClean="0"/>
              <a:t>Utiliti</a:t>
            </a:r>
            <a:r>
              <a:rPr lang="en-MY" dirty="0" smtClean="0"/>
              <a:t> </a:t>
            </a:r>
            <a:r>
              <a:rPr lang="en-MY" dirty="0" err="1"/>
              <a:t>pemampatan</a:t>
            </a:r>
            <a:r>
              <a:rPr lang="en-MY" dirty="0"/>
              <a:t> (</a:t>
            </a:r>
            <a:r>
              <a:rPr lang="en-MY" i="1" dirty="0" smtClean="0"/>
              <a:t>compression</a:t>
            </a:r>
            <a:r>
              <a:rPr lang="en-MY" dirty="0" smtClean="0"/>
              <a:t>)</a:t>
            </a:r>
          </a:p>
          <a:p>
            <a:pPr marL="719138" indent="-269875">
              <a:buFont typeface="Wingdings" panose="05000000000000000000" pitchFamily="2" charset="2"/>
              <a:buChar char="§"/>
            </a:pPr>
            <a:endParaRPr lang="en-MY" dirty="0" smtClean="0"/>
          </a:p>
          <a:p>
            <a:pPr marL="0" indent="0">
              <a:buNone/>
            </a:pPr>
            <a:endParaRPr lang="en-MY" dirty="0" smtClean="0"/>
          </a:p>
          <a:p>
            <a:pPr>
              <a:buFont typeface="Wingdings" panose="05000000000000000000" pitchFamily="2" charset="2"/>
              <a:buChar char="§"/>
            </a:pP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078663" cy="431800"/>
          </a:xfrm>
        </p:spPr>
        <p:txBody>
          <a:bodyPr>
            <a:no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</a:rPr>
              <a:t>Perisian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Utiliti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98412"/>
            <a:ext cx="71628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Apakah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Perisian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aplikasi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pejabat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00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490928"/>
            <a:ext cx="7078663" cy="431800"/>
          </a:xfrm>
        </p:spPr>
        <p:txBody>
          <a:bodyPr>
            <a:no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</a:rPr>
              <a:t>Perisian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Aplikasi</a:t>
            </a:r>
            <a:r>
              <a:rPr lang="en-US" altLang="en-US" sz="3200" dirty="0">
                <a:solidFill>
                  <a:srgbClr val="FF0000"/>
                </a:solidFill>
              </a:rPr>
              <a:t/>
            </a:r>
            <a:br>
              <a:rPr lang="en-US" altLang="en-US" sz="3200" dirty="0">
                <a:solidFill>
                  <a:srgbClr val="FF0000"/>
                </a:solidFill>
              </a:rPr>
            </a:b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1773" y="1219200"/>
            <a:ext cx="7242627" cy="43815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 err="1"/>
              <a:t>Perisian</a:t>
            </a:r>
            <a:r>
              <a:rPr lang="en-US" altLang="en-US" dirty="0"/>
              <a:t> yang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membolehkan</a:t>
            </a:r>
            <a:r>
              <a:rPr lang="en-US" altLang="en-US" dirty="0"/>
              <a:t> </a:t>
            </a:r>
            <a:r>
              <a:rPr lang="en-US" altLang="en-US" dirty="0" err="1"/>
              <a:t>pengguna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komputer</a:t>
            </a:r>
            <a:r>
              <a:rPr lang="en-US" alt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pelbagai</a:t>
            </a:r>
            <a:r>
              <a:rPr lang="en-US" altLang="en-US" dirty="0"/>
              <a:t> </a:t>
            </a:r>
            <a:r>
              <a:rPr lang="en-US" altLang="en-US" dirty="0" err="1"/>
              <a:t>jenis</a:t>
            </a:r>
            <a:r>
              <a:rPr lang="en-US" altLang="en-US" dirty="0"/>
              <a:t> </a:t>
            </a:r>
            <a:r>
              <a:rPr lang="en-US" altLang="en-US" dirty="0" err="1"/>
              <a:t>variasi</a:t>
            </a:r>
            <a:r>
              <a:rPr lang="en-US" altLang="en-US" dirty="0"/>
              <a:t> </a:t>
            </a:r>
            <a:r>
              <a:rPr lang="en-US" altLang="en-US" dirty="0" err="1"/>
              <a:t>perisian</a:t>
            </a:r>
            <a:r>
              <a:rPr lang="en-US" altLang="en-US" dirty="0"/>
              <a:t> </a:t>
            </a:r>
            <a:r>
              <a:rPr lang="en-US" altLang="en-US" dirty="0" err="1"/>
              <a:t>mengikut</a:t>
            </a:r>
            <a:r>
              <a:rPr lang="en-US" altLang="en-US" dirty="0"/>
              <a:t> </a:t>
            </a:r>
            <a:r>
              <a:rPr lang="en-US" altLang="en-US" dirty="0" err="1"/>
              <a:t>penggunaan</a:t>
            </a:r>
            <a:r>
              <a:rPr lang="en-US" alt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Paling </a:t>
            </a:r>
            <a:r>
              <a:rPr lang="en-US" altLang="en-US" dirty="0" err="1"/>
              <a:t>cepat</a:t>
            </a:r>
            <a:r>
              <a:rPr lang="en-US" altLang="en-US" dirty="0"/>
              <a:t> </a:t>
            </a:r>
            <a:r>
              <a:rPr lang="en-US" altLang="en-US" dirty="0" err="1"/>
              <a:t>berkembang</a:t>
            </a:r>
            <a:r>
              <a:rPr lang="en-US" altLang="en-US" dirty="0"/>
              <a:t> </a:t>
            </a:r>
            <a:r>
              <a:rPr lang="en-US" altLang="en-US" dirty="0" err="1"/>
              <a:t>kerana</a:t>
            </a:r>
            <a:r>
              <a:rPr lang="en-US" altLang="en-US" dirty="0"/>
              <a:t> </a:t>
            </a:r>
            <a:r>
              <a:rPr lang="en-US" altLang="en-US" dirty="0" err="1"/>
              <a:t>penggunaan</a:t>
            </a:r>
            <a:r>
              <a:rPr lang="en-US" altLang="en-US" dirty="0"/>
              <a:t> </a:t>
            </a:r>
            <a:r>
              <a:rPr lang="en-US" altLang="en-US" dirty="0" err="1"/>
              <a:t>komputer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terhad</a:t>
            </a:r>
            <a:r>
              <a:rPr lang="en-US" altLang="en-US" dirty="0"/>
              <a:t>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73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490928"/>
            <a:ext cx="7078663" cy="431800"/>
          </a:xfrm>
        </p:spPr>
        <p:txBody>
          <a:bodyPr>
            <a:no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</a:rPr>
              <a:t>Perisian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Aplikasi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Pejabat</a:t>
            </a:r>
            <a:r>
              <a:rPr lang="en-US" altLang="en-US" sz="3200" dirty="0">
                <a:solidFill>
                  <a:srgbClr val="FF0000"/>
                </a:solidFill>
              </a:rPr>
              <a:t/>
            </a:r>
            <a:br>
              <a:rPr lang="en-US" altLang="en-US" sz="3200" dirty="0">
                <a:solidFill>
                  <a:srgbClr val="FF0000"/>
                </a:solidFill>
              </a:rPr>
            </a:b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3" y="1295400"/>
            <a:ext cx="6934198" cy="43815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dirty="0" err="1" smtClean="0"/>
              <a:t>Terdapat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pelbagai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perisian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aplikasi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pejabat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boleh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digunakan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PdP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Antaranya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ialah</a:t>
            </a:r>
            <a:r>
              <a:rPr lang="en-US" altLang="en-US" dirty="0" smtClean="0"/>
              <a:t>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Pemprosesan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Perkataan</a:t>
            </a:r>
            <a:endParaRPr lang="en-US" alt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Persembahan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Elektronik</a:t>
            </a:r>
            <a:endParaRPr lang="en-US" alt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Hamparan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Elektronik</a:t>
            </a:r>
            <a:endParaRPr lang="en-US" alt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Pangkalan</a:t>
            </a:r>
            <a:r>
              <a:rPr lang="en-US" altLang="en-US" dirty="0" smtClean="0"/>
              <a:t> Data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999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295401" y="533400"/>
            <a:ext cx="76962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</a:rPr>
              <a:t>Pemprosesan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Perkataan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r>
              <a:rPr lang="en-US" altLang="en-US" dirty="0" err="1" smtClean="0"/>
              <a:t>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merujuk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perisian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digunakan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membina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mengolah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menyusun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membentuk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menyimpan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mencetak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dokumen</a:t>
            </a:r>
            <a:r>
              <a:rPr lang="en-US" altLang="en-US" dirty="0" smtClean="0"/>
              <a:t>. </a:t>
            </a:r>
          </a:p>
          <a:p>
            <a:r>
              <a:rPr lang="en-US" altLang="en-US" dirty="0" smtClean="0"/>
              <a:t>Antara </a:t>
            </a:r>
            <a:r>
              <a:rPr lang="en-US" altLang="en-US" dirty="0" err="1" smtClean="0"/>
              <a:t>contoh</a:t>
            </a:r>
            <a:r>
              <a:rPr lang="en-US" altLang="en-US" dirty="0" smtClean="0"/>
              <a:t> </a:t>
            </a:r>
            <a:r>
              <a:rPr lang="en-US" altLang="en-US" dirty="0" err="1"/>
              <a:t>p</a:t>
            </a:r>
            <a:r>
              <a:rPr lang="en-US" altLang="en-US" dirty="0" err="1" smtClean="0"/>
              <a:t>erisian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pemprosesan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perkataan</a:t>
            </a:r>
            <a:r>
              <a:rPr lang="en-US" altLang="en-US" dirty="0" smtClean="0"/>
              <a:t> (word processing)</a:t>
            </a:r>
            <a:r>
              <a:rPr lang="en-US" altLang="en-US" dirty="0" err="1" smtClean="0"/>
              <a:t>ialah</a:t>
            </a:r>
            <a:r>
              <a:rPr lang="en-US" altLang="en-US" dirty="0" smtClean="0"/>
              <a:t>, Microsoft Word, Word Star, Word Perfect, </a:t>
            </a:r>
            <a:r>
              <a:rPr lang="en-US" altLang="en-US" dirty="0" err="1" smtClean="0"/>
              <a:t>Chiwriter</a:t>
            </a:r>
            <a:r>
              <a:rPr lang="en-US" altLang="en-US" dirty="0" smtClean="0"/>
              <a:t>. Google Docs</a:t>
            </a:r>
          </a:p>
        </p:txBody>
      </p:sp>
    </p:spTree>
    <p:extLst>
      <p:ext uri="{BB962C8B-B14F-4D97-AF65-F5344CB8AC3E}">
        <p14:creationId xmlns:p14="http://schemas.microsoft.com/office/powerpoint/2010/main" val="15688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122" name="Picture 2" descr="Image result for word process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7997"/>
            <a:ext cx="59436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oogle do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14" y="3790951"/>
            <a:ext cx="1920874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2908" y="533400"/>
            <a:ext cx="4362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</a:rPr>
              <a:t>Pemprosesan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Perkataan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97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3914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+mj-lt"/>
                <a:cs typeface="Arial" pitchFamily="34" charset="0"/>
              </a:rPr>
              <a:t>Perisian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pemprosesan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perkataan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membantu</a:t>
            </a:r>
            <a:r>
              <a:rPr lang="en-US" sz="2400" dirty="0">
                <a:latin typeface="+mj-lt"/>
                <a:cs typeface="Arial" pitchFamily="34" charset="0"/>
              </a:rPr>
              <a:t> guru </a:t>
            </a:r>
            <a:r>
              <a:rPr lang="en-US" sz="2400" dirty="0" err="1">
                <a:latin typeface="+mj-lt"/>
                <a:cs typeface="Arial" pitchFamily="34" charset="0"/>
              </a:rPr>
              <a:t>dalam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pengajaran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dan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pembelajaran</a:t>
            </a:r>
            <a:endParaRPr lang="en-US" sz="2400" dirty="0" smtClean="0">
              <a:latin typeface="+mj-lt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>
                <a:latin typeface="+mj-lt"/>
              </a:rPr>
              <a:t>Perisian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pemprosesan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digunakan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untuk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mengolah</a:t>
            </a:r>
            <a:r>
              <a:rPr lang="en-MY" sz="2400" dirty="0">
                <a:latin typeface="+mj-lt"/>
              </a:rPr>
              <a:t>, </a:t>
            </a:r>
            <a:r>
              <a:rPr lang="en-MY" sz="2400" dirty="0" err="1">
                <a:latin typeface="+mj-lt"/>
              </a:rPr>
              <a:t>menyusun</a:t>
            </a:r>
            <a:r>
              <a:rPr lang="en-MY" sz="2400" dirty="0">
                <a:latin typeface="+mj-lt"/>
              </a:rPr>
              <a:t> </a:t>
            </a:r>
            <a:r>
              <a:rPr lang="en-MY" sz="2400" dirty="0" err="1">
                <a:latin typeface="+mj-lt"/>
              </a:rPr>
              <a:t>dan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membentuk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teks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serta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membuat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kerja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penyuntingan</a:t>
            </a:r>
            <a:r>
              <a:rPr lang="en-MY" sz="2400" dirty="0">
                <a:latin typeface="+mj-lt"/>
              </a:rPr>
              <a:t>. </a:t>
            </a:r>
            <a:br>
              <a:rPr lang="en-MY" sz="2400" dirty="0">
                <a:latin typeface="+mj-lt"/>
              </a:rPr>
            </a:br>
            <a:r>
              <a:rPr lang="en-MY" sz="2400" dirty="0">
                <a:latin typeface="+mj-lt"/>
              </a:rPr>
              <a:t>Guru </a:t>
            </a:r>
            <a:r>
              <a:rPr lang="en-MY" sz="2400" dirty="0" err="1">
                <a:latin typeface="+mj-lt"/>
              </a:rPr>
              <a:t>boleh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menyediakan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bahan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pengajaran</a:t>
            </a:r>
            <a:r>
              <a:rPr lang="en-MY" sz="2400" dirty="0">
                <a:latin typeface="+mj-lt"/>
              </a:rPr>
              <a:t>:</a:t>
            </a:r>
          </a:p>
          <a:p>
            <a:pPr marL="1074738" indent="-261938"/>
            <a:r>
              <a:rPr lang="en-MY" sz="2400" dirty="0" err="1">
                <a:latin typeface="+mj-lt"/>
              </a:rPr>
              <a:t>rancangan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pengajaran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harian</a:t>
            </a:r>
            <a:r>
              <a:rPr lang="en-MY" sz="2400" dirty="0">
                <a:latin typeface="+mj-lt"/>
              </a:rPr>
              <a:t>, </a:t>
            </a:r>
          </a:p>
          <a:p>
            <a:pPr marL="1074738" indent="-261938"/>
            <a:r>
              <a:rPr lang="en-MY" sz="2400" dirty="0">
                <a:latin typeface="+mj-lt"/>
              </a:rPr>
              <a:t>nota </a:t>
            </a:r>
            <a:r>
              <a:rPr lang="en-MY" sz="2400" dirty="0" err="1">
                <a:latin typeface="+mj-lt"/>
              </a:rPr>
              <a:t>edaran</a:t>
            </a:r>
            <a:r>
              <a:rPr lang="en-MY" sz="2400" dirty="0">
                <a:latin typeface="+mj-lt"/>
              </a:rPr>
              <a:t>, </a:t>
            </a:r>
          </a:p>
          <a:p>
            <a:pPr marL="1074738" indent="-261938"/>
            <a:r>
              <a:rPr lang="en-MY" sz="2400" dirty="0" err="1">
                <a:latin typeface="+mj-lt"/>
              </a:rPr>
              <a:t>latihan</a:t>
            </a:r>
            <a:r>
              <a:rPr lang="en-MY" sz="2400" dirty="0">
                <a:latin typeface="+mj-lt"/>
              </a:rPr>
              <a:t>, </a:t>
            </a:r>
          </a:p>
          <a:p>
            <a:pPr marL="1074738" indent="-261938"/>
            <a:r>
              <a:rPr lang="en-MY" sz="2400" dirty="0" err="1">
                <a:latin typeface="+mj-lt"/>
              </a:rPr>
              <a:t>lembaran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kerja</a:t>
            </a:r>
            <a:r>
              <a:rPr lang="en-MY" sz="2400" dirty="0">
                <a:latin typeface="+mj-lt"/>
              </a:rPr>
              <a:t> </a:t>
            </a:r>
            <a:br>
              <a:rPr lang="en-MY" sz="2400" dirty="0">
                <a:latin typeface="+mj-lt"/>
              </a:rPr>
            </a:br>
            <a:r>
              <a:rPr lang="en-MY" sz="2400" dirty="0">
                <a:latin typeface="+mj-lt"/>
              </a:rPr>
              <a:t>lain-lain </a:t>
            </a:r>
            <a:r>
              <a:rPr lang="en-MY" sz="2400" dirty="0" err="1">
                <a:latin typeface="+mj-lt"/>
              </a:rPr>
              <a:t>bahan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sokongan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pengajarannya</a:t>
            </a:r>
            <a:r>
              <a:rPr lang="en-MY" sz="24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00100" y="2971800"/>
            <a:ext cx="8305800" cy="2231136"/>
          </a:xfrm>
          <a:custGeom>
            <a:avLst/>
            <a:gdLst>
              <a:gd name="connsiteX0" fmla="*/ 0 w 4139184"/>
              <a:gd name="connsiteY0" fmla="*/ 0 h 2231136"/>
              <a:gd name="connsiteX1" fmla="*/ 4139184 w 4139184"/>
              <a:gd name="connsiteY1" fmla="*/ 0 h 2231136"/>
              <a:gd name="connsiteX2" fmla="*/ 4139184 w 4139184"/>
              <a:gd name="connsiteY2" fmla="*/ 2231136 h 2231136"/>
              <a:gd name="connsiteX3" fmla="*/ 0 w 4139184"/>
              <a:gd name="connsiteY3" fmla="*/ 2231136 h 2231136"/>
              <a:gd name="connsiteX4" fmla="*/ 0 w 4139184"/>
              <a:gd name="connsiteY4" fmla="*/ 0 h 2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184" h="2231136">
                <a:moveTo>
                  <a:pt x="0" y="0"/>
                </a:moveTo>
                <a:lnTo>
                  <a:pt x="4139184" y="0"/>
                </a:lnTo>
                <a:lnTo>
                  <a:pt x="4139184" y="2231136"/>
                </a:lnTo>
                <a:lnTo>
                  <a:pt x="0" y="22311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0" rIns="142240" bIns="14224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86816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</a:rPr>
              <a:t>Pemprosesan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Perkataan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dalam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PdP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MY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148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052285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dirty="0" err="1" smtClean="0">
                <a:latin typeface="+mj-lt"/>
              </a:rPr>
              <a:t>Dalam</a:t>
            </a:r>
            <a:r>
              <a:rPr lang="en-MY" sz="2400" dirty="0" smtClean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P</a:t>
            </a:r>
            <a:r>
              <a:rPr lang="en-MY" sz="2400" dirty="0" err="1" smtClean="0">
                <a:latin typeface="+mj-lt"/>
              </a:rPr>
              <a:t>dP</a:t>
            </a:r>
            <a:r>
              <a:rPr lang="en-MY" sz="2400" dirty="0">
                <a:latin typeface="+mj-lt"/>
              </a:rPr>
              <a:t> </a:t>
            </a:r>
            <a:r>
              <a:rPr lang="en-MY" sz="2400" dirty="0" err="1">
                <a:latin typeface="+mj-lt"/>
              </a:rPr>
              <a:t>b</a:t>
            </a:r>
            <a:r>
              <a:rPr lang="en-MY" sz="2400" dirty="0" err="1" smtClean="0">
                <a:latin typeface="+mj-lt"/>
              </a:rPr>
              <a:t>ahasa</a:t>
            </a:r>
            <a:r>
              <a:rPr lang="en-MY" sz="2400" dirty="0" smtClean="0">
                <a:latin typeface="+mj-lt"/>
              </a:rPr>
              <a:t> </a:t>
            </a:r>
            <a:r>
              <a:rPr lang="en-MY" sz="2400" dirty="0" err="1" smtClean="0">
                <a:latin typeface="+mj-lt"/>
              </a:rPr>
              <a:t>ia</a:t>
            </a:r>
            <a:r>
              <a:rPr lang="en-MY" sz="2400" dirty="0" smtClean="0">
                <a:latin typeface="+mj-lt"/>
              </a:rPr>
              <a:t> </a:t>
            </a:r>
            <a:r>
              <a:rPr lang="en-MY" sz="2400" dirty="0" err="1" smtClean="0">
                <a:latin typeface="+mj-lt"/>
              </a:rPr>
              <a:t>sangat</a:t>
            </a:r>
            <a:r>
              <a:rPr lang="en-MY" sz="2400" dirty="0" smtClean="0">
                <a:latin typeface="+mj-lt"/>
              </a:rPr>
              <a:t> </a:t>
            </a:r>
            <a:r>
              <a:rPr lang="en-MY" sz="2400" dirty="0" err="1" smtClean="0">
                <a:latin typeface="+mj-lt"/>
              </a:rPr>
              <a:t>membantu</a:t>
            </a:r>
            <a:r>
              <a:rPr lang="en-MY" sz="2400" dirty="0" smtClean="0">
                <a:latin typeface="+mj-lt"/>
              </a:rPr>
              <a:t> </a:t>
            </a:r>
            <a:r>
              <a:rPr lang="en-MY" sz="2400" dirty="0" err="1" smtClean="0">
                <a:latin typeface="+mj-lt"/>
              </a:rPr>
              <a:t>dalam</a:t>
            </a:r>
            <a:r>
              <a:rPr lang="en-MY" sz="2400" dirty="0" smtClean="0">
                <a:latin typeface="+mj-lt"/>
              </a:rPr>
              <a:t>:</a:t>
            </a:r>
          </a:p>
          <a:p>
            <a:pPr marL="711200" indent="-347663"/>
            <a:r>
              <a:rPr lang="en-MY" sz="2400" dirty="0" err="1">
                <a:latin typeface="+mj-lt"/>
              </a:rPr>
              <a:t>a</a:t>
            </a:r>
            <a:r>
              <a:rPr lang="en-MY" sz="2400" dirty="0" err="1" smtClean="0">
                <a:latin typeface="+mj-lt"/>
              </a:rPr>
              <a:t>ktiviti</a:t>
            </a:r>
            <a:r>
              <a:rPr lang="en-MY" sz="2400" dirty="0" smtClean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mencantum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ayat</a:t>
            </a:r>
            <a:r>
              <a:rPr lang="en-MY" sz="2400" dirty="0">
                <a:latin typeface="+mj-lt"/>
              </a:rPr>
              <a:t> </a:t>
            </a:r>
          </a:p>
          <a:p>
            <a:pPr marL="711200" indent="-347663"/>
            <a:r>
              <a:rPr lang="en-MY" sz="2400" dirty="0" err="1">
                <a:latin typeface="+mj-lt"/>
              </a:rPr>
              <a:t>memperbaiki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ejaan</a:t>
            </a:r>
            <a:r>
              <a:rPr lang="en-MY" sz="2400" dirty="0">
                <a:latin typeface="+mj-lt"/>
              </a:rPr>
              <a:t> </a:t>
            </a:r>
          </a:p>
          <a:p>
            <a:pPr marL="711200" indent="-347663"/>
            <a:r>
              <a:rPr lang="en-MY" sz="2400" dirty="0" err="1">
                <a:latin typeface="+mj-lt"/>
              </a:rPr>
              <a:t>membina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cadangan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ayat</a:t>
            </a:r>
            <a:r>
              <a:rPr lang="en-MY" sz="2400" dirty="0">
                <a:latin typeface="+mj-lt"/>
              </a:rPr>
              <a:t> </a:t>
            </a:r>
          </a:p>
          <a:p>
            <a:pPr marL="711200" indent="-347663"/>
            <a:r>
              <a:rPr lang="en-MY" sz="2400" dirty="0" err="1">
                <a:latin typeface="+mj-lt"/>
              </a:rPr>
              <a:t>mencari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makna</a:t>
            </a:r>
            <a:r>
              <a:rPr lang="en-MY" sz="2400" dirty="0">
                <a:latin typeface="+mj-lt"/>
              </a:rPr>
              <a:t>, </a:t>
            </a:r>
            <a:r>
              <a:rPr lang="en-MY" sz="2400" dirty="0" err="1">
                <a:latin typeface="+mj-lt"/>
              </a:rPr>
              <a:t>perkataan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seerti</a:t>
            </a:r>
            <a:r>
              <a:rPr lang="en-MY" sz="2400" dirty="0">
                <a:latin typeface="+mj-lt"/>
              </a:rPr>
              <a:t> </a:t>
            </a:r>
          </a:p>
          <a:p>
            <a:pPr marL="711200" indent="-347663"/>
            <a:r>
              <a:rPr lang="en-MY" sz="2400" dirty="0" err="1">
                <a:latin typeface="+mj-lt"/>
              </a:rPr>
              <a:t>menambah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dan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membetulkan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>
                <a:latin typeface="+mj-lt"/>
              </a:rPr>
              <a:t>tanda</a:t>
            </a:r>
            <a:r>
              <a:rPr lang="en-MY" sz="2400" dirty="0">
                <a:latin typeface="+mj-lt"/>
              </a:rPr>
              <a:t> </a:t>
            </a:r>
            <a:r>
              <a:rPr lang="en-MY" sz="2400" dirty="0" err="1" smtClean="0">
                <a:latin typeface="+mj-lt"/>
              </a:rPr>
              <a:t>bacaan</a:t>
            </a:r>
            <a:endParaRPr lang="en-MY" sz="2400" dirty="0">
              <a:latin typeface="+mj-lt"/>
            </a:endParaRPr>
          </a:p>
          <a:p>
            <a:pPr marL="711200" indent="-347663"/>
            <a:r>
              <a:rPr lang="en-MY" sz="2400" dirty="0" err="1" smtClean="0">
                <a:latin typeface="+mj-lt"/>
                <a:cs typeface="Arial" pitchFamily="34" charset="0"/>
              </a:rPr>
              <a:t>membetulkan</a:t>
            </a:r>
            <a:r>
              <a:rPr lang="en-MY" sz="2400" dirty="0" smtClean="0">
                <a:latin typeface="+mj-lt"/>
                <a:cs typeface="Arial" pitchFamily="34" charset="0"/>
              </a:rPr>
              <a:t> </a:t>
            </a:r>
            <a:r>
              <a:rPr lang="en-MY" sz="2400" dirty="0" err="1" smtClean="0">
                <a:latin typeface="+mj-lt"/>
                <a:cs typeface="Arial" pitchFamily="34" charset="0"/>
              </a:rPr>
              <a:t>tatabahasa</a:t>
            </a:r>
            <a:endParaRPr lang="en-MY" sz="2400" dirty="0" smtClean="0">
              <a:latin typeface="+mj-lt"/>
              <a:cs typeface="Arial" pitchFamily="34" charset="0"/>
            </a:endParaRPr>
          </a:p>
          <a:p>
            <a:pPr marL="711200" indent="-347663"/>
            <a:r>
              <a:rPr lang="en-MY" sz="2400" dirty="0" err="1" smtClean="0">
                <a:latin typeface="+mj-lt"/>
                <a:cs typeface="Arial" pitchFamily="34" charset="0"/>
              </a:rPr>
              <a:t>Mengira</a:t>
            </a:r>
            <a:r>
              <a:rPr lang="en-MY" sz="2400" dirty="0" smtClean="0">
                <a:latin typeface="+mj-lt"/>
                <a:cs typeface="Arial" pitchFamily="34" charset="0"/>
              </a:rPr>
              <a:t> </a:t>
            </a:r>
            <a:r>
              <a:rPr lang="en-MY" sz="2400" dirty="0" err="1" smtClean="0">
                <a:latin typeface="+mj-lt"/>
                <a:cs typeface="Arial" pitchFamily="34" charset="0"/>
              </a:rPr>
              <a:t>jumlah</a:t>
            </a:r>
            <a:r>
              <a:rPr lang="en-MY" sz="2400" dirty="0" smtClean="0">
                <a:latin typeface="+mj-lt"/>
                <a:cs typeface="Arial" pitchFamily="34" charset="0"/>
              </a:rPr>
              <a:t> </a:t>
            </a:r>
            <a:r>
              <a:rPr lang="en-MY" sz="2400" dirty="0" err="1" smtClean="0">
                <a:latin typeface="+mj-lt"/>
                <a:cs typeface="Arial" pitchFamily="34" charset="0"/>
              </a:rPr>
              <a:t>perkataan</a:t>
            </a:r>
            <a:endParaRPr lang="en-MY" sz="2400" dirty="0" smtClean="0">
              <a:latin typeface="+mj-lt"/>
              <a:cs typeface="Arial" pitchFamily="34" charset="0"/>
            </a:endParaRPr>
          </a:p>
          <a:p>
            <a:pPr marL="711200" indent="-347663"/>
            <a:r>
              <a:rPr lang="en-MY" sz="2400" dirty="0" err="1" smtClean="0">
                <a:latin typeface="+mj-lt"/>
                <a:cs typeface="Arial" pitchFamily="34" charset="0"/>
              </a:rPr>
              <a:t>Menukar</a:t>
            </a:r>
            <a:r>
              <a:rPr lang="en-MY" sz="2400" dirty="0" smtClean="0">
                <a:latin typeface="+mj-lt"/>
                <a:cs typeface="Arial" pitchFamily="34" charset="0"/>
              </a:rPr>
              <a:t> </a:t>
            </a:r>
            <a:r>
              <a:rPr lang="en-MY" sz="2400" dirty="0" err="1" smtClean="0">
                <a:latin typeface="+mj-lt"/>
                <a:cs typeface="Arial" pitchFamily="34" charset="0"/>
              </a:rPr>
              <a:t>perkataan</a:t>
            </a:r>
            <a:r>
              <a:rPr lang="en-MY" sz="2400" dirty="0" smtClean="0">
                <a:latin typeface="+mj-lt"/>
                <a:cs typeface="Arial" pitchFamily="34" charset="0"/>
              </a:rPr>
              <a:t> </a:t>
            </a:r>
            <a:r>
              <a:rPr lang="en-MY" sz="2400" dirty="0" err="1" smtClean="0">
                <a:latin typeface="+mj-lt"/>
                <a:cs typeface="Arial" pitchFamily="34" charset="0"/>
              </a:rPr>
              <a:t>dengan</a:t>
            </a:r>
            <a:r>
              <a:rPr lang="en-MY" sz="2400" dirty="0" smtClean="0">
                <a:latin typeface="+mj-lt"/>
                <a:cs typeface="Arial" pitchFamily="34" charset="0"/>
              </a:rPr>
              <a:t> </a:t>
            </a:r>
            <a:r>
              <a:rPr lang="en-MY" sz="2400" dirty="0" err="1" smtClean="0">
                <a:latin typeface="+mj-lt"/>
                <a:cs typeface="Arial" pitchFamily="34" charset="0"/>
              </a:rPr>
              <a:t>perkataan</a:t>
            </a:r>
            <a:r>
              <a:rPr lang="en-MY" sz="2400" dirty="0" smtClean="0">
                <a:latin typeface="+mj-lt"/>
                <a:cs typeface="Arial" pitchFamily="34" charset="0"/>
              </a:rPr>
              <a:t> lain </a:t>
            </a:r>
            <a:r>
              <a:rPr lang="en-MY" sz="2400" dirty="0" err="1" smtClean="0">
                <a:latin typeface="+mj-lt"/>
                <a:cs typeface="Arial" pitchFamily="34" charset="0"/>
              </a:rPr>
              <a:t>dalam</a:t>
            </a:r>
            <a:r>
              <a:rPr lang="en-MY" sz="2400" dirty="0" smtClean="0">
                <a:latin typeface="+mj-lt"/>
                <a:cs typeface="Arial" pitchFamily="34" charset="0"/>
              </a:rPr>
              <a:t> </a:t>
            </a:r>
            <a:r>
              <a:rPr lang="en-MY" sz="2400" dirty="0" err="1" smtClean="0">
                <a:latin typeface="+mj-lt"/>
                <a:cs typeface="Arial" pitchFamily="34" charset="0"/>
              </a:rPr>
              <a:t>satu</a:t>
            </a:r>
            <a:r>
              <a:rPr lang="en-MY" sz="2400" dirty="0" smtClean="0">
                <a:latin typeface="+mj-lt"/>
                <a:cs typeface="Arial" pitchFamily="34" charset="0"/>
              </a:rPr>
              <a:t> </a:t>
            </a:r>
            <a:r>
              <a:rPr lang="en-MY" sz="2400" dirty="0" err="1" smtClean="0">
                <a:latin typeface="+mj-lt"/>
                <a:cs typeface="Arial" pitchFamily="34" charset="0"/>
              </a:rPr>
              <a:t>karangan</a:t>
            </a:r>
            <a:r>
              <a:rPr lang="en-MY" sz="2400" dirty="0" smtClean="0">
                <a:latin typeface="+mj-lt"/>
                <a:cs typeface="Arial" pitchFamily="34" charset="0"/>
              </a:rPr>
              <a:t> </a:t>
            </a:r>
          </a:p>
          <a:p>
            <a:pPr marL="711200" indent="-347663"/>
            <a:r>
              <a:rPr lang="en-MY" sz="2400" dirty="0" err="1">
                <a:latin typeface="+mj-lt"/>
                <a:cs typeface="Arial" pitchFamily="34" charset="0"/>
              </a:rPr>
              <a:t>m</a:t>
            </a:r>
            <a:r>
              <a:rPr lang="en-MY" sz="2400" dirty="0" err="1" smtClean="0">
                <a:latin typeface="+mj-lt"/>
                <a:cs typeface="Arial" pitchFamily="34" charset="0"/>
              </a:rPr>
              <a:t>enulis</a:t>
            </a:r>
            <a:r>
              <a:rPr lang="en-MY" sz="2400" dirty="0" smtClean="0">
                <a:latin typeface="+mj-lt"/>
                <a:cs typeface="Arial" pitchFamily="34" charset="0"/>
              </a:rPr>
              <a:t> </a:t>
            </a:r>
            <a:r>
              <a:rPr lang="en-MY" sz="2400" dirty="0" err="1" smtClean="0">
                <a:latin typeface="+mj-lt"/>
                <a:cs typeface="Arial" pitchFamily="34" charset="0"/>
              </a:rPr>
              <a:t>bibliografi</a:t>
            </a:r>
            <a:r>
              <a:rPr lang="en-MY" sz="2400" dirty="0" smtClean="0">
                <a:latin typeface="+mj-lt"/>
                <a:cs typeface="Arial" pitchFamily="34" charset="0"/>
              </a:rPr>
              <a:t> </a:t>
            </a:r>
            <a:r>
              <a:rPr lang="en-MY" sz="2400" dirty="0" err="1" smtClean="0">
                <a:latin typeface="+mj-lt"/>
                <a:cs typeface="Arial" pitchFamily="34" charset="0"/>
              </a:rPr>
              <a:t>menggunakan</a:t>
            </a:r>
            <a:r>
              <a:rPr lang="en-MY" sz="2400" dirty="0" smtClean="0">
                <a:latin typeface="+mj-lt"/>
                <a:cs typeface="Arial" pitchFamily="34" charset="0"/>
              </a:rPr>
              <a:t> format yang </a:t>
            </a:r>
            <a:r>
              <a:rPr lang="en-MY" sz="2400" dirty="0" err="1" smtClean="0">
                <a:latin typeface="+mj-lt"/>
                <a:cs typeface="Arial" pitchFamily="34" charset="0"/>
              </a:rPr>
              <a:t>dipilih</a:t>
            </a:r>
            <a:r>
              <a:rPr lang="en-MY" sz="2400" dirty="0" smtClean="0">
                <a:latin typeface="+mj-lt"/>
                <a:cs typeface="Arial" pitchFamily="34" charset="0"/>
              </a:rPr>
              <a:t>. </a:t>
            </a:r>
            <a:r>
              <a:rPr lang="en-MY" sz="2400" dirty="0" err="1" smtClean="0">
                <a:latin typeface="+mj-lt"/>
                <a:cs typeface="Arial" pitchFamily="34" charset="0"/>
              </a:rPr>
              <a:t>dll</a:t>
            </a:r>
            <a:endParaRPr lang="en-MY" sz="2400" dirty="0" smtClean="0">
              <a:latin typeface="+mj-lt"/>
              <a:cs typeface="Arial" pitchFamily="34" charset="0"/>
            </a:endParaRPr>
          </a:p>
          <a:p>
            <a:pPr marL="711200" indent="-347663"/>
            <a:endParaRPr lang="en-US" sz="2400" dirty="0">
              <a:latin typeface="+mj-lt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00100" y="2971800"/>
            <a:ext cx="8305800" cy="2231136"/>
          </a:xfrm>
          <a:custGeom>
            <a:avLst/>
            <a:gdLst>
              <a:gd name="connsiteX0" fmla="*/ 0 w 4139184"/>
              <a:gd name="connsiteY0" fmla="*/ 0 h 2231136"/>
              <a:gd name="connsiteX1" fmla="*/ 4139184 w 4139184"/>
              <a:gd name="connsiteY1" fmla="*/ 0 h 2231136"/>
              <a:gd name="connsiteX2" fmla="*/ 4139184 w 4139184"/>
              <a:gd name="connsiteY2" fmla="*/ 2231136 h 2231136"/>
              <a:gd name="connsiteX3" fmla="*/ 0 w 4139184"/>
              <a:gd name="connsiteY3" fmla="*/ 2231136 h 2231136"/>
              <a:gd name="connsiteX4" fmla="*/ 0 w 4139184"/>
              <a:gd name="connsiteY4" fmla="*/ 0 h 2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184" h="2231136">
                <a:moveTo>
                  <a:pt x="0" y="0"/>
                </a:moveTo>
                <a:lnTo>
                  <a:pt x="4139184" y="0"/>
                </a:lnTo>
                <a:lnTo>
                  <a:pt x="4139184" y="2231136"/>
                </a:lnTo>
                <a:lnTo>
                  <a:pt x="0" y="22311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0" rIns="142240" bIns="14224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1726" y="533400"/>
            <a:ext cx="54200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</a:rPr>
              <a:t>Pemprosesan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Perkataan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dalam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PdP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MY" dirty="0" smtClean="0"/>
          </a:p>
        </p:txBody>
      </p:sp>
    </p:spTree>
    <p:extLst>
      <p:ext uri="{BB962C8B-B14F-4D97-AF65-F5344CB8AC3E}">
        <p14:creationId xmlns:p14="http://schemas.microsoft.com/office/powerpoint/2010/main" val="563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7468" y="482077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Sistem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Komputer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3085" y="4121057"/>
            <a:ext cx="7272338" cy="4381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828800" y="187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 result for hardwar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76" y="681806"/>
            <a:ext cx="2836376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Down Arrow 2"/>
          <p:cNvSpPr/>
          <p:nvPr/>
        </p:nvSpPr>
        <p:spPr>
          <a:xfrm rot="9269911">
            <a:off x="5887172" y="2485106"/>
            <a:ext cx="1210513" cy="5334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pic>
        <p:nvPicPr>
          <p:cNvPr id="4100" name="Picture 4" descr="Image result for softwar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9" y="2510971"/>
            <a:ext cx="2348754" cy="21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rved Up Arrow 6"/>
          <p:cNvSpPr/>
          <p:nvPr/>
        </p:nvSpPr>
        <p:spPr>
          <a:xfrm rot="3641567">
            <a:off x="1310223" y="4888678"/>
            <a:ext cx="1210740" cy="52892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pic>
        <p:nvPicPr>
          <p:cNvPr id="4102" name="Picture 6" descr="Image result for brainwar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75" y="3119892"/>
            <a:ext cx="1369157" cy="155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Down Arrow 7"/>
          <p:cNvSpPr/>
          <p:nvPr/>
        </p:nvSpPr>
        <p:spPr>
          <a:xfrm rot="7545497">
            <a:off x="7391400" y="4953000"/>
            <a:ext cx="1141432" cy="6096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514" y="1036377"/>
            <a:ext cx="7249886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urusan</a:t>
            </a:r>
            <a:r>
              <a:rPr lang="en-MY" sz="2400" dirty="0"/>
              <a:t> </a:t>
            </a:r>
            <a:r>
              <a:rPr lang="en-MY" sz="2400" dirty="0" err="1"/>
              <a:t>pengurusan</a:t>
            </a:r>
            <a:r>
              <a:rPr lang="en-MY" sz="2400" dirty="0"/>
              <a:t> guru, </a:t>
            </a:r>
            <a:r>
              <a:rPr lang="en-MY" sz="2400" dirty="0" err="1"/>
              <a:t>pemprosesan</a:t>
            </a:r>
            <a:r>
              <a:rPr lang="en-MY" sz="2400" dirty="0"/>
              <a:t> </a:t>
            </a:r>
            <a:r>
              <a:rPr lang="en-MY" sz="2400" dirty="0" err="1"/>
              <a:t>perkataan</a:t>
            </a:r>
            <a:r>
              <a:rPr lang="en-MY" sz="2400" dirty="0"/>
              <a:t> </a:t>
            </a:r>
            <a:r>
              <a:rPr lang="en-MY" sz="2400" dirty="0" err="1"/>
              <a:t>boleh</a:t>
            </a:r>
            <a:r>
              <a:rPr lang="en-MY" sz="2400" dirty="0"/>
              <a:t> </a:t>
            </a:r>
            <a:r>
              <a:rPr lang="en-MY" sz="2400" dirty="0" err="1"/>
              <a:t>membantu</a:t>
            </a:r>
            <a:r>
              <a:rPr lang="en-MY" sz="2400" dirty="0"/>
              <a:t> guru</a:t>
            </a:r>
            <a:r>
              <a:rPr lang="en-MY" sz="2400" dirty="0" smtClean="0"/>
              <a:t>:</a:t>
            </a:r>
          </a:p>
          <a:p>
            <a:pPr marL="900113" indent="-276225"/>
            <a:r>
              <a:rPr lang="en-MY" sz="2400" dirty="0" err="1" smtClean="0"/>
              <a:t>membuat</a:t>
            </a:r>
            <a:r>
              <a:rPr lang="en-MY" sz="2400" dirty="0" smtClean="0"/>
              <a:t> </a:t>
            </a:r>
            <a:r>
              <a:rPr lang="en-MY" sz="2400" dirty="0" err="1"/>
              <a:t>surat</a:t>
            </a:r>
            <a:r>
              <a:rPr lang="en-MY" sz="2400" dirty="0"/>
              <a:t>, </a:t>
            </a:r>
          </a:p>
          <a:p>
            <a:pPr marL="900113" indent="-276225"/>
            <a:r>
              <a:rPr lang="en-MY" sz="2400" dirty="0" err="1"/>
              <a:t>kertas</a:t>
            </a:r>
            <a:r>
              <a:rPr lang="en-MY" sz="2400" dirty="0"/>
              <a:t> </a:t>
            </a:r>
            <a:r>
              <a:rPr lang="en-MY" sz="2400" dirty="0" err="1"/>
              <a:t>kerja</a:t>
            </a:r>
            <a:r>
              <a:rPr lang="en-MY" sz="2400" dirty="0"/>
              <a:t>, </a:t>
            </a:r>
          </a:p>
          <a:p>
            <a:pPr marL="900113" indent="-276225"/>
            <a:r>
              <a:rPr lang="en-MY" sz="2400" dirty="0" err="1"/>
              <a:t>buku</a:t>
            </a:r>
            <a:r>
              <a:rPr lang="en-MY" sz="2400" dirty="0"/>
              <a:t> program, </a:t>
            </a:r>
          </a:p>
          <a:p>
            <a:pPr marL="900113" indent="-276225"/>
            <a:r>
              <a:rPr lang="en-MY" sz="2400" dirty="0" err="1" smtClean="0"/>
              <a:t>buletin</a:t>
            </a:r>
            <a:r>
              <a:rPr lang="en-MY" sz="2400" dirty="0" smtClean="0"/>
              <a:t>,</a:t>
            </a:r>
          </a:p>
          <a:p>
            <a:pPr marL="900113" indent="-276225"/>
            <a:r>
              <a:rPr lang="en-MY" sz="2400" dirty="0" err="1" smtClean="0"/>
              <a:t>membuat</a:t>
            </a:r>
            <a:r>
              <a:rPr lang="en-MY" sz="2400" dirty="0" smtClean="0"/>
              <a:t> </a:t>
            </a:r>
            <a:r>
              <a:rPr lang="en-MY" sz="2400" dirty="0" err="1" smtClean="0"/>
              <a:t>borang</a:t>
            </a:r>
            <a:endParaRPr lang="en-MY" sz="2400" dirty="0" smtClean="0"/>
          </a:p>
          <a:p>
            <a:pPr marL="900113" indent="-276225"/>
            <a:r>
              <a:rPr lang="en-MY" sz="2400" dirty="0" err="1"/>
              <a:t>m</a:t>
            </a:r>
            <a:r>
              <a:rPr lang="en-MY" sz="2400" dirty="0" err="1" smtClean="0"/>
              <a:t>embuat</a:t>
            </a:r>
            <a:r>
              <a:rPr lang="en-MY" sz="2400" dirty="0" smtClean="0"/>
              <a:t> </a:t>
            </a:r>
            <a:r>
              <a:rPr lang="en-MY" sz="2400" dirty="0" err="1" smtClean="0"/>
              <a:t>sijil</a:t>
            </a:r>
            <a:endParaRPr lang="en-MY" sz="2400" dirty="0" smtClean="0"/>
          </a:p>
          <a:p>
            <a:pPr marL="900113" indent="-276225"/>
            <a:r>
              <a:rPr lang="en-MY" sz="2400" dirty="0" err="1" smtClean="0"/>
              <a:t>dll</a:t>
            </a:r>
            <a:endParaRPr lang="en-MY" sz="2400" dirty="0" smtClean="0"/>
          </a:p>
          <a:p>
            <a:pPr marL="900113" indent="-276225"/>
            <a:endParaRPr lang="en-MY" sz="2400" dirty="0"/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00100" y="2971800"/>
            <a:ext cx="8305800" cy="2231136"/>
          </a:xfrm>
          <a:custGeom>
            <a:avLst/>
            <a:gdLst>
              <a:gd name="connsiteX0" fmla="*/ 0 w 4139184"/>
              <a:gd name="connsiteY0" fmla="*/ 0 h 2231136"/>
              <a:gd name="connsiteX1" fmla="*/ 4139184 w 4139184"/>
              <a:gd name="connsiteY1" fmla="*/ 0 h 2231136"/>
              <a:gd name="connsiteX2" fmla="*/ 4139184 w 4139184"/>
              <a:gd name="connsiteY2" fmla="*/ 2231136 h 2231136"/>
              <a:gd name="connsiteX3" fmla="*/ 0 w 4139184"/>
              <a:gd name="connsiteY3" fmla="*/ 2231136 h 2231136"/>
              <a:gd name="connsiteX4" fmla="*/ 0 w 4139184"/>
              <a:gd name="connsiteY4" fmla="*/ 0 h 2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184" h="2231136">
                <a:moveTo>
                  <a:pt x="0" y="0"/>
                </a:moveTo>
                <a:lnTo>
                  <a:pt x="4139184" y="0"/>
                </a:lnTo>
                <a:lnTo>
                  <a:pt x="4139184" y="2231136"/>
                </a:lnTo>
                <a:lnTo>
                  <a:pt x="0" y="22311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0" rIns="142240" bIns="14224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28546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</a:rPr>
              <a:t>Pemprosesan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Perkataan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dalam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PdP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endParaRPr lang="en-MY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688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05000"/>
            <a:ext cx="7772400" cy="1808669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Terima</a:t>
            </a:r>
            <a:r>
              <a:rPr sz="6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sz="6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Kasih</a:t>
            </a:r>
            <a:endParaRPr sz="6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8EA4D-F559-40E9-9EB2-EEEA8CBBAC6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272338" cy="4381500"/>
          </a:xfrm>
        </p:spPr>
        <p:txBody>
          <a:bodyPr/>
          <a:lstStyle/>
          <a:p>
            <a:pPr marL="660400" indent="-660400" algn="ctr" eaLnBrk="1" hangingPunct="1"/>
            <a:endParaRPr lang="en-US" altLang="en-US" sz="1800" dirty="0" smtClean="0">
              <a:solidFill>
                <a:schemeClr val="bg1"/>
              </a:solidFill>
            </a:endParaRPr>
          </a:p>
          <a:p>
            <a:pPr marL="660400" indent="-660400" algn="ctr" eaLnBrk="1" hangingPunct="1">
              <a:buFontTx/>
              <a:buNone/>
            </a:pPr>
            <a:r>
              <a:rPr lang="en-US" altLang="en-US" sz="2800" b="1" dirty="0" smtClean="0">
                <a:solidFill>
                  <a:srgbClr val="A50021"/>
                </a:solidFill>
              </a:rPr>
              <a:t>sajap@ipgktb.edu.my</a:t>
            </a:r>
          </a:p>
          <a:p>
            <a:pPr marL="660400" indent="-660400" algn="ctr" eaLnBrk="1" hangingPunct="1">
              <a:buFontTx/>
              <a:buNone/>
            </a:pPr>
            <a:r>
              <a:rPr lang="en-US" altLang="en-US" sz="2800" b="1" dirty="0" smtClean="0">
                <a:solidFill>
                  <a:srgbClr val="A50021"/>
                </a:solidFill>
              </a:rPr>
              <a:t>http://www.sajadstudio.info</a:t>
            </a:r>
          </a:p>
        </p:txBody>
      </p:sp>
    </p:spTree>
    <p:extLst>
      <p:ext uri="{BB962C8B-B14F-4D97-AF65-F5344CB8AC3E}">
        <p14:creationId xmlns:p14="http://schemas.microsoft.com/office/powerpoint/2010/main" val="9387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18758"/>
            <a:ext cx="8229600" cy="50688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1.2 ASAS SISTEM KOMPUTER</a:t>
            </a:r>
          </a:p>
          <a:p>
            <a:pPr>
              <a:buFontTx/>
              <a:buNone/>
            </a:pP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827088" y="4076700"/>
            <a:ext cx="1657350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Input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635375" y="4076700"/>
            <a:ext cx="1657350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Proses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516688" y="4076700"/>
            <a:ext cx="1657350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Output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419475" y="2492375"/>
            <a:ext cx="2016125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/>
              <a:t>Storan sekunder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773363" y="4149725"/>
            <a:ext cx="503237" cy="360363"/>
          </a:xfrm>
          <a:prstGeom prst="rightArrow">
            <a:avLst>
              <a:gd name="adj1" fmla="val 50000"/>
              <a:gd name="adj2" fmla="val 34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724525" y="4149725"/>
            <a:ext cx="503238" cy="360363"/>
          </a:xfrm>
          <a:prstGeom prst="rightArrow">
            <a:avLst>
              <a:gd name="adj1" fmla="val 50000"/>
              <a:gd name="adj2" fmla="val 34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4284663" y="3213100"/>
            <a:ext cx="287337" cy="720725"/>
          </a:xfrm>
          <a:prstGeom prst="upDownArrow">
            <a:avLst>
              <a:gd name="adj1" fmla="val 50000"/>
              <a:gd name="adj2" fmla="val 501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MY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84213" y="4797425"/>
            <a:ext cx="20875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</a:rPr>
              <a:t>Tetikus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</a:rPr>
              <a:t>Papan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</a:rPr>
              <a:t>kekunci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</a:rPr>
              <a:t>Skrin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</a:rPr>
              <a:t>sentuh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</a:rPr>
              <a:t>Pengimbas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</a:rPr>
              <a:t>dll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516688" y="4790621"/>
            <a:ext cx="2087562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Monitor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</a:rPr>
              <a:t>Pencetak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</a:rPr>
              <a:t>Pembesar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</a:rPr>
              <a:t>suara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</a:rPr>
              <a:t>dll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528219" y="4797425"/>
            <a:ext cx="2087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</a:rPr>
              <a:t>Pemprosesan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</a:rPr>
              <a:t>utama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724525" y="1318758"/>
            <a:ext cx="2087563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Hard disk</a:t>
            </a:r>
          </a:p>
          <a:p>
            <a:pPr>
              <a:spcBef>
                <a:spcPct val="50000"/>
              </a:spcBef>
            </a:pPr>
            <a:r>
              <a:rPr lang="en-US" altLang="en-US" dirty="0" err="1"/>
              <a:t>Cakera</a:t>
            </a:r>
            <a:r>
              <a:rPr lang="en-US" altLang="en-US" dirty="0"/>
              <a:t> </a:t>
            </a:r>
            <a:r>
              <a:rPr lang="en-US" altLang="en-US" dirty="0" err="1"/>
              <a:t>keras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Pen drive CDRW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External hard disk S</a:t>
            </a:r>
            <a:r>
              <a:rPr lang="en-US" altLang="en-US" dirty="0" smtClean="0"/>
              <a:t>ever </a:t>
            </a:r>
            <a:r>
              <a:rPr lang="en-US" altLang="en-US" dirty="0" err="1" smtClean="0"/>
              <a:t>dll</a:t>
            </a:r>
            <a:r>
              <a:rPr lang="en-US" altLang="en-US" dirty="0"/>
              <a:t>.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46" y="524649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Sistem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Komputer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990600" y="1143000"/>
            <a:ext cx="7778750" cy="5411788"/>
            <a:chOff x="624" y="720"/>
            <a:chExt cx="4900" cy="3409"/>
          </a:xfrm>
        </p:grpSpPr>
        <p:pic>
          <p:nvPicPr>
            <p:cNvPr id="22532" name="Picture 12" descr="j019538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" y="1584"/>
              <a:ext cx="1128" cy="1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3" name="Picture 16" descr="prin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640"/>
              <a:ext cx="1379" cy="1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4" name="Line 15"/>
            <p:cNvSpPr>
              <a:spLocks noChangeShapeType="1"/>
            </p:cNvSpPr>
            <p:nvPr/>
          </p:nvSpPr>
          <p:spPr bwMode="auto">
            <a:xfrm>
              <a:off x="3360" y="2496"/>
              <a:ext cx="672" cy="43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22535" name="Line 22"/>
            <p:cNvSpPr>
              <a:spLocks noChangeShapeType="1"/>
            </p:cNvSpPr>
            <p:nvPr/>
          </p:nvSpPr>
          <p:spPr bwMode="auto">
            <a:xfrm>
              <a:off x="1488" y="1296"/>
              <a:ext cx="672" cy="43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2536" name="Oval 23"/>
            <p:cNvSpPr>
              <a:spLocks noChangeArrowheads="1"/>
            </p:cNvSpPr>
            <p:nvPr/>
          </p:nvSpPr>
          <p:spPr bwMode="auto">
            <a:xfrm>
              <a:off x="1824" y="960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600" b="1">
                  <a:latin typeface="GoudyHeaD" pitchFamily="18" charset="0"/>
                </a:rPr>
                <a:t>A</a:t>
              </a:r>
            </a:p>
          </p:txBody>
        </p:sp>
        <p:sp>
          <p:nvSpPr>
            <p:cNvPr id="22537" name="Oval 25"/>
            <p:cNvSpPr>
              <a:spLocks noChangeArrowheads="1"/>
            </p:cNvSpPr>
            <p:nvPr/>
          </p:nvSpPr>
          <p:spPr bwMode="auto">
            <a:xfrm>
              <a:off x="3168" y="2784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3600" b="1">
                  <a:latin typeface="GoudyHeaD" pitchFamily="18" charset="0"/>
                </a:rPr>
                <a:t>B</a:t>
              </a:r>
            </a:p>
          </p:txBody>
        </p:sp>
        <p:sp>
          <p:nvSpPr>
            <p:cNvPr id="22538" name="Oval 26"/>
            <p:cNvSpPr>
              <a:spLocks noChangeArrowheads="1"/>
            </p:cNvSpPr>
            <p:nvPr/>
          </p:nvSpPr>
          <p:spPr bwMode="auto">
            <a:xfrm>
              <a:off x="3216" y="72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2800" b="1">
                  <a:latin typeface="GoudyHeaD" pitchFamily="18" charset="0"/>
                </a:rPr>
                <a:t>A</a:t>
              </a:r>
            </a:p>
          </p:txBody>
        </p:sp>
        <p:sp>
          <p:nvSpPr>
            <p:cNvPr id="22539" name="Text Box 27"/>
            <p:cNvSpPr txBox="1">
              <a:spLocks noChangeArrowheads="1"/>
            </p:cNvSpPr>
            <p:nvPr/>
          </p:nvSpPr>
          <p:spPr bwMode="auto">
            <a:xfrm>
              <a:off x="3552" y="728"/>
              <a:ext cx="1972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Peranti</a:t>
              </a:r>
              <a:r>
                <a:rPr lang="en-US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Input </a:t>
              </a:r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digunakan</a:t>
              </a:r>
              <a:endPara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eaLnBrk="0" hangingPunct="0"/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Untuk</a:t>
              </a:r>
              <a:r>
                <a:rPr lang="en-US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mengubah</a:t>
              </a:r>
              <a:r>
                <a:rPr lang="en-US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teks</a:t>
              </a:r>
              <a:r>
                <a:rPr lang="en-US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atau</a:t>
              </a:r>
              <a:endPara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eaLnBrk="0" hangingPunct="0"/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Grafik</a:t>
              </a:r>
              <a:r>
                <a:rPr lang="en-US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daripada</a:t>
              </a:r>
              <a:r>
                <a:rPr lang="en-US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bentuk</a:t>
              </a:r>
              <a:r>
                <a:rPr lang="en-US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fizikal</a:t>
              </a:r>
              <a:endPara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eaLnBrk="0" hangingPunct="0"/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Ke</a:t>
              </a:r>
              <a:r>
                <a:rPr lang="en-US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dalam</a:t>
              </a:r>
              <a:r>
                <a:rPr lang="en-US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bentuk</a:t>
              </a:r>
              <a:r>
                <a:rPr lang="en-US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digital</a:t>
              </a:r>
            </a:p>
            <a:p>
              <a:pPr eaLnBrk="0" hangingPunct="0"/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Menggunakan</a:t>
              </a:r>
              <a:r>
                <a:rPr lang="en-US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Pengimbas</a:t>
              </a:r>
              <a:r>
                <a:rPr lang="en-US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/</a:t>
              </a:r>
            </a:p>
            <a:p>
              <a:pPr eaLnBrk="0" hangingPunct="0"/>
              <a:r>
                <a:rPr lang="en-US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Scanner/ </a:t>
              </a:r>
              <a:r>
                <a:rPr lang="en-US" altLang="en-US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Papan</a:t>
              </a:r>
              <a:r>
                <a:rPr lang="en-US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kekunci</a:t>
              </a:r>
              <a:endPara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540" name="Oval 28"/>
            <p:cNvSpPr>
              <a:spLocks noChangeArrowheads="1"/>
            </p:cNvSpPr>
            <p:nvPr/>
          </p:nvSpPr>
          <p:spPr bwMode="auto">
            <a:xfrm>
              <a:off x="672" y="32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2800" b="1">
                  <a:latin typeface="GoudyHeaD" pitchFamily="18" charset="0"/>
                </a:rPr>
                <a:t>B</a:t>
              </a:r>
            </a:p>
          </p:txBody>
        </p:sp>
        <p:sp>
          <p:nvSpPr>
            <p:cNvPr id="22541" name="Text Box 29"/>
            <p:cNvSpPr txBox="1">
              <a:spLocks noChangeArrowheads="1"/>
            </p:cNvSpPr>
            <p:nvPr/>
          </p:nvSpPr>
          <p:spPr bwMode="auto">
            <a:xfrm>
              <a:off x="624" y="3552"/>
              <a:ext cx="309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dirty="0" err="1"/>
                <a:t>Peranti</a:t>
              </a:r>
              <a:r>
                <a:rPr lang="en-US" altLang="en-US" dirty="0"/>
                <a:t> Output </a:t>
              </a:r>
              <a:r>
                <a:rPr lang="en-US" altLang="en-US" dirty="0" err="1"/>
                <a:t>digunakan</a:t>
              </a:r>
              <a:r>
                <a:rPr lang="en-US" altLang="en-US" dirty="0"/>
                <a:t> </a:t>
              </a:r>
              <a:r>
                <a:rPr lang="en-US" altLang="en-US" dirty="0" err="1"/>
                <a:t>untuk</a:t>
              </a:r>
              <a:r>
                <a:rPr lang="en-US" altLang="en-US" dirty="0"/>
                <a:t> </a:t>
              </a:r>
              <a:r>
                <a:rPr lang="en-US" altLang="en-US" dirty="0" err="1"/>
                <a:t>mengeluarkan</a:t>
              </a:r>
              <a:endParaRPr lang="en-US" altLang="en-US" dirty="0"/>
            </a:p>
            <a:p>
              <a:pPr eaLnBrk="0" hangingPunct="0"/>
              <a:r>
                <a:rPr lang="en-US" altLang="en-US" dirty="0" err="1"/>
                <a:t>Teks</a:t>
              </a:r>
              <a:r>
                <a:rPr lang="en-US" altLang="en-US" dirty="0"/>
                <a:t> </a:t>
              </a:r>
              <a:r>
                <a:rPr lang="en-US" altLang="en-US" dirty="0" err="1"/>
                <a:t>atau</a:t>
              </a:r>
              <a:r>
                <a:rPr lang="en-US" altLang="en-US" dirty="0"/>
                <a:t> </a:t>
              </a:r>
              <a:r>
                <a:rPr lang="en-US" altLang="en-US" dirty="0" err="1"/>
                <a:t>grafik</a:t>
              </a:r>
              <a:r>
                <a:rPr lang="en-US" altLang="en-US" dirty="0"/>
                <a:t> </a:t>
              </a:r>
              <a:r>
                <a:rPr lang="en-US" altLang="en-US" dirty="0" err="1"/>
                <a:t>daripada</a:t>
              </a:r>
              <a:r>
                <a:rPr lang="en-US" altLang="en-US" dirty="0"/>
                <a:t> </a:t>
              </a:r>
              <a:r>
                <a:rPr lang="en-US" altLang="en-US" dirty="0" err="1"/>
                <a:t>komputer</a:t>
              </a:r>
              <a:r>
                <a:rPr lang="en-US" altLang="en-US" dirty="0"/>
                <a:t> </a:t>
              </a:r>
              <a:r>
                <a:rPr lang="en-US" altLang="en-US" dirty="0" err="1"/>
                <a:t>ke</a:t>
              </a:r>
              <a:r>
                <a:rPr lang="en-US" altLang="en-US" dirty="0"/>
                <a:t> </a:t>
              </a:r>
              <a:r>
                <a:rPr lang="en-US" altLang="en-US" dirty="0" err="1"/>
                <a:t>dalam</a:t>
              </a:r>
              <a:r>
                <a:rPr lang="en-US" altLang="en-US" dirty="0"/>
                <a:t> </a:t>
              </a:r>
            </a:p>
            <a:p>
              <a:pPr eaLnBrk="0" hangingPunct="0"/>
              <a:r>
                <a:rPr lang="en-US" altLang="en-US" dirty="0" err="1"/>
                <a:t>Bentuk</a:t>
              </a:r>
              <a:r>
                <a:rPr lang="en-US" altLang="en-US" dirty="0"/>
                <a:t> </a:t>
              </a:r>
              <a:r>
                <a:rPr lang="en-US" altLang="en-US" dirty="0" err="1"/>
                <a:t>fizikal</a:t>
              </a:r>
              <a:r>
                <a:rPr lang="en-US" altLang="en-US" dirty="0"/>
                <a:t> </a:t>
              </a:r>
              <a:r>
                <a:rPr lang="en-US" altLang="en-US" dirty="0" err="1"/>
                <a:t>menggunakan</a:t>
              </a:r>
              <a:r>
                <a:rPr lang="en-US" altLang="en-US" dirty="0"/>
                <a:t> </a:t>
              </a:r>
              <a:r>
                <a:rPr lang="en-US" altLang="en-US" dirty="0" err="1"/>
                <a:t>Pencetak</a:t>
              </a:r>
              <a:r>
                <a:rPr lang="en-US" altLang="en-US" dirty="0"/>
                <a:t>/printer.</a:t>
              </a:r>
            </a:p>
          </p:txBody>
        </p:sp>
        <p:sp>
          <p:nvSpPr>
            <p:cNvPr id="22542" name="Line 30"/>
            <p:cNvSpPr>
              <a:spLocks noChangeShapeType="1"/>
            </p:cNvSpPr>
            <p:nvPr/>
          </p:nvSpPr>
          <p:spPr bwMode="auto">
            <a:xfrm flipH="1">
              <a:off x="2304" y="816"/>
              <a:ext cx="816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2543" name="Line 31"/>
            <p:cNvSpPr>
              <a:spLocks noChangeShapeType="1"/>
            </p:cNvSpPr>
            <p:nvPr/>
          </p:nvSpPr>
          <p:spPr bwMode="auto">
            <a:xfrm flipV="1">
              <a:off x="1008" y="3120"/>
              <a:ext cx="1968" cy="2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MY"/>
            </a:p>
          </p:txBody>
        </p:sp>
      </p:grpSp>
      <p:pic>
        <p:nvPicPr>
          <p:cNvPr id="22544" name="Picture 19" descr="sc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011238"/>
            <a:ext cx="2454275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343525" y="344805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Proses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581400" y="2105819"/>
            <a:ext cx="398815" cy="25638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MY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26584"/>
            <a:ext cx="7010401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Perkakasan</a:t>
            </a:r>
            <a:r>
              <a:rPr lang="en-US" altLang="en-US" sz="3200" dirty="0" smtClean="0">
                <a:solidFill>
                  <a:srgbClr val="FF0000"/>
                </a:solidFill>
              </a:rPr>
              <a:t>/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Peranti</a:t>
            </a:r>
            <a:r>
              <a:rPr lang="en-US" altLang="en-US" sz="3200" dirty="0" smtClean="0">
                <a:solidFill>
                  <a:srgbClr val="FF0000"/>
                </a:solidFill>
              </a:rPr>
              <a:t>/device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533400"/>
            <a:ext cx="7162800" cy="50136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</a:rPr>
              <a:t>Peranti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Input</a:t>
            </a:r>
          </a:p>
          <a:p>
            <a:r>
              <a:rPr lang="en-US" altLang="en-US" dirty="0" err="1"/>
              <a:t>Berfungsi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memasukkan</a:t>
            </a:r>
            <a:r>
              <a:rPr lang="en-US" altLang="en-US" dirty="0"/>
              <a:t> data </a:t>
            </a:r>
            <a:r>
              <a:rPr lang="en-US" altLang="en-US" dirty="0" err="1"/>
              <a:t>kedalam</a:t>
            </a:r>
            <a:r>
              <a:rPr lang="en-US" altLang="en-US" dirty="0"/>
              <a:t> </a:t>
            </a:r>
            <a:r>
              <a:rPr lang="en-US" altLang="en-US" dirty="0" err="1"/>
              <a:t>komputer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9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939924" y="1679575"/>
            <a:ext cx="44196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Mouse</a:t>
            </a:r>
          </a:p>
          <a:p>
            <a:pPr eaLnBrk="0" hangingPunct="0"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Scanner</a:t>
            </a:r>
          </a:p>
          <a:p>
            <a:pPr eaLnBrk="0" hangingPunct="0"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Keyboard</a:t>
            </a:r>
          </a:p>
          <a:p>
            <a:pPr eaLnBrk="0" hangingPunct="0"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Card Reader</a:t>
            </a:r>
          </a:p>
          <a:p>
            <a:pPr eaLnBrk="0" hangingPunct="0"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Web Cam</a:t>
            </a:r>
          </a:p>
          <a:p>
            <a:pPr eaLnBrk="0" hangingPunct="0"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Microphone</a:t>
            </a:r>
          </a:p>
          <a:p>
            <a:pPr eaLnBrk="0" hangingPunct="0"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USB Port</a:t>
            </a:r>
          </a:p>
          <a:p>
            <a:pPr eaLnBrk="0" hangingPunct="0"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3 ½ Floppy</a:t>
            </a:r>
          </a:p>
          <a:p>
            <a:pPr eaLnBrk="0" hangingPunct="0">
              <a:buFontTx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</a:rPr>
              <a:t>CDR/CDRW Rom</a:t>
            </a:r>
          </a:p>
          <a:p>
            <a:pPr eaLnBrk="0" hangingPunct="0">
              <a:buFontTx/>
              <a:buAutoNum type="arabicPeriod"/>
            </a:pPr>
            <a:r>
              <a:rPr lang="en-US" altLang="en-US" b="1" dirty="0" err="1"/>
              <a:t>Skrin</a:t>
            </a:r>
            <a:r>
              <a:rPr lang="en-US" altLang="en-US" b="1" dirty="0"/>
              <a:t> </a:t>
            </a:r>
            <a:r>
              <a:rPr lang="en-US" altLang="en-US" b="1" dirty="0" err="1"/>
              <a:t>sentuh</a:t>
            </a:r>
            <a:r>
              <a:rPr lang="en-US" altLang="en-US" b="1" dirty="0"/>
              <a:t> (Touch screen) </a:t>
            </a:r>
          </a:p>
          <a:p>
            <a:pPr eaLnBrk="0" hangingPunct="0">
              <a:buFontTx/>
              <a:buAutoNum type="arabicPeriod"/>
            </a:pPr>
            <a:r>
              <a:rPr lang="en-US" altLang="en-US" b="1" dirty="0" err="1"/>
              <a:t>Kamera</a:t>
            </a:r>
            <a:r>
              <a:rPr lang="en-US" altLang="en-US" b="1" dirty="0"/>
              <a:t> Digital</a:t>
            </a:r>
          </a:p>
          <a:p>
            <a:pPr eaLnBrk="0" hangingPunct="0">
              <a:buFontTx/>
              <a:buAutoNum type="arabicPeriod"/>
            </a:pPr>
            <a:r>
              <a:rPr lang="en-US" altLang="en-US" b="1" dirty="0" err="1"/>
              <a:t>Pembaca</a:t>
            </a:r>
            <a:r>
              <a:rPr lang="en-US" altLang="en-US" b="1" dirty="0"/>
              <a:t> </a:t>
            </a:r>
            <a:r>
              <a:rPr lang="en-US" altLang="en-US" b="1" dirty="0" err="1"/>
              <a:t>kod</a:t>
            </a:r>
            <a:r>
              <a:rPr lang="en-US" altLang="en-US" b="1" dirty="0"/>
              <a:t> bar</a:t>
            </a:r>
          </a:p>
          <a:p>
            <a:pPr eaLnBrk="0" hangingPunct="0">
              <a:buFontTx/>
              <a:buAutoNum type="arabicPeriod"/>
            </a:pPr>
            <a:r>
              <a:rPr lang="en-US" altLang="en-US" b="1" dirty="0" err="1"/>
              <a:t>Storan</a:t>
            </a:r>
            <a:endParaRPr lang="en-US" altLang="en-US" b="1" dirty="0"/>
          </a:p>
          <a:p>
            <a:pPr eaLnBrk="0" hangingPunct="0">
              <a:buFontTx/>
              <a:buAutoNum type="arabicPeriod"/>
            </a:pPr>
            <a:r>
              <a:rPr lang="en-US" altLang="en-US" b="1" dirty="0"/>
              <a:t>Tablet </a:t>
            </a:r>
            <a:r>
              <a:rPr lang="en-US" altLang="en-US" b="1" dirty="0" err="1"/>
              <a:t>grafik</a:t>
            </a:r>
            <a:endParaRPr lang="en-US" altLang="en-US" b="1" dirty="0"/>
          </a:p>
          <a:p>
            <a:pPr eaLnBrk="0" hangingPunct="0">
              <a:buFontTx/>
              <a:buAutoNum type="arabicPeriod"/>
            </a:pPr>
            <a:r>
              <a:rPr lang="en-US" altLang="en-US" b="1" dirty="0"/>
              <a:t>Pad </a:t>
            </a:r>
            <a:r>
              <a:rPr lang="en-US" altLang="en-US" b="1" dirty="0" err="1"/>
              <a:t>Sentuhan</a:t>
            </a:r>
            <a:endParaRPr lang="en-US" altLang="en-US" b="1" dirty="0"/>
          </a:p>
          <a:p>
            <a:pPr eaLnBrk="0" hangingPunct="0">
              <a:buFontTx/>
              <a:buAutoNum type="arabicPeriod"/>
            </a:pPr>
            <a:endParaRPr lang="en-US" altLang="en-US" b="1" dirty="0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3361062" y="1718928"/>
            <a:ext cx="5105400" cy="4703016"/>
            <a:chOff x="1680" y="458"/>
            <a:chExt cx="3984" cy="3670"/>
          </a:xfrm>
        </p:grpSpPr>
        <p:sp>
          <p:nvSpPr>
            <p:cNvPr id="78853" name="Oval 5"/>
            <p:cNvSpPr>
              <a:spLocks noChangeArrowheads="1"/>
            </p:cNvSpPr>
            <p:nvPr/>
          </p:nvSpPr>
          <p:spPr bwMode="auto">
            <a:xfrm>
              <a:off x="1680" y="467"/>
              <a:ext cx="1183" cy="1069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2400" b="1" dirty="0" err="1">
                  <a:latin typeface="Times New Roman" panose="02020603050405020304" pitchFamily="18" charset="0"/>
                </a:rPr>
                <a:t>Tetikus</a:t>
              </a:r>
              <a:endParaRPr lang="en-US" altLang="en-US" sz="2400" b="1" dirty="0"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en-US" altLang="en-US" sz="2400" b="1" dirty="0">
                  <a:latin typeface="Times New Roman" panose="02020603050405020304" pitchFamily="18" charset="0"/>
                </a:rPr>
                <a:t>(Mouse)</a:t>
              </a:r>
            </a:p>
          </p:txBody>
        </p:sp>
        <p:sp>
          <p:nvSpPr>
            <p:cNvPr id="78857" name="Line 9"/>
            <p:cNvSpPr>
              <a:spLocks noChangeShapeType="1"/>
            </p:cNvSpPr>
            <p:nvPr/>
          </p:nvSpPr>
          <p:spPr bwMode="auto">
            <a:xfrm flipH="1" flipV="1">
              <a:off x="2592" y="1344"/>
              <a:ext cx="576" cy="52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78858" name="Line 10"/>
            <p:cNvSpPr>
              <a:spLocks noChangeShapeType="1"/>
            </p:cNvSpPr>
            <p:nvPr/>
          </p:nvSpPr>
          <p:spPr bwMode="auto">
            <a:xfrm flipV="1">
              <a:off x="3984" y="1440"/>
              <a:ext cx="336" cy="38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78859" name="Line 11"/>
            <p:cNvSpPr>
              <a:spLocks noChangeShapeType="1"/>
            </p:cNvSpPr>
            <p:nvPr/>
          </p:nvSpPr>
          <p:spPr bwMode="auto">
            <a:xfrm>
              <a:off x="3936" y="2496"/>
              <a:ext cx="864" cy="52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78860" name="Line 12"/>
            <p:cNvSpPr>
              <a:spLocks noChangeShapeType="1"/>
            </p:cNvSpPr>
            <p:nvPr/>
          </p:nvSpPr>
          <p:spPr bwMode="auto">
            <a:xfrm flipH="1">
              <a:off x="2592" y="2592"/>
              <a:ext cx="528" cy="38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MY"/>
            </a:p>
          </p:txBody>
        </p:sp>
        <p:sp>
          <p:nvSpPr>
            <p:cNvPr id="78856" name="Oval 8"/>
            <p:cNvSpPr>
              <a:spLocks noChangeArrowheads="1"/>
            </p:cNvSpPr>
            <p:nvPr/>
          </p:nvSpPr>
          <p:spPr bwMode="auto">
            <a:xfrm>
              <a:off x="1824" y="2832"/>
              <a:ext cx="1344" cy="1296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2400" b="1">
                  <a:latin typeface="Times New Roman" panose="02020603050405020304" pitchFamily="18" charset="0"/>
                </a:rPr>
                <a:t>Pengimbas</a:t>
              </a:r>
            </a:p>
          </p:txBody>
        </p:sp>
        <p:sp>
          <p:nvSpPr>
            <p:cNvPr id="78855" name="Oval 7"/>
            <p:cNvSpPr>
              <a:spLocks noChangeArrowheads="1"/>
            </p:cNvSpPr>
            <p:nvPr/>
          </p:nvSpPr>
          <p:spPr bwMode="auto">
            <a:xfrm>
              <a:off x="4416" y="2544"/>
              <a:ext cx="1248" cy="1248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2400" b="1">
                  <a:latin typeface="Times New Roman" panose="02020603050405020304" pitchFamily="18" charset="0"/>
                </a:rPr>
                <a:t>Pengimbas</a:t>
              </a:r>
            </a:p>
            <a:p>
              <a:pPr algn="ctr" eaLnBrk="0" hangingPunct="0"/>
              <a:r>
                <a:rPr lang="en-US" altLang="en-US" sz="2400" b="1">
                  <a:latin typeface="Times New Roman" panose="02020603050405020304" pitchFamily="18" charset="0"/>
                </a:rPr>
                <a:t>(Scanner)</a:t>
              </a:r>
            </a:p>
          </p:txBody>
        </p:sp>
        <p:sp>
          <p:nvSpPr>
            <p:cNvPr id="78854" name="Oval 6"/>
            <p:cNvSpPr>
              <a:spLocks noChangeArrowheads="1"/>
            </p:cNvSpPr>
            <p:nvPr/>
          </p:nvSpPr>
          <p:spPr bwMode="auto">
            <a:xfrm>
              <a:off x="4177" y="458"/>
              <a:ext cx="1421" cy="127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2000" b="1" dirty="0" err="1">
                  <a:latin typeface="Times New Roman" panose="02020603050405020304" pitchFamily="18" charset="0"/>
                </a:rPr>
                <a:t>Papan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 </a:t>
              </a:r>
            </a:p>
            <a:p>
              <a:pPr algn="ctr" eaLnBrk="0" hangingPunct="0"/>
              <a:r>
                <a:rPr lang="en-US" altLang="en-US" sz="2000" b="1" dirty="0" err="1">
                  <a:latin typeface="Times New Roman" panose="02020603050405020304" pitchFamily="18" charset="0"/>
                </a:rPr>
                <a:t>Kekunci</a:t>
              </a:r>
              <a:endParaRPr lang="en-US" altLang="en-US" sz="2000" b="1" dirty="0">
                <a:latin typeface="Times New Roman" panose="02020603050405020304" pitchFamily="18" charset="0"/>
              </a:endParaRPr>
            </a:p>
            <a:p>
              <a:pPr algn="ctr" eaLnBrk="0" hangingPunct="0"/>
              <a:r>
                <a:rPr lang="en-US" altLang="en-US" sz="2000" b="1" dirty="0">
                  <a:latin typeface="Times New Roman" panose="02020603050405020304" pitchFamily="18" charset="0"/>
                </a:rPr>
                <a:t>(Keyboard)</a:t>
              </a:r>
            </a:p>
          </p:txBody>
        </p:sp>
        <p:sp>
          <p:nvSpPr>
            <p:cNvPr id="78852" name="Oval 4"/>
            <p:cNvSpPr>
              <a:spLocks noChangeArrowheads="1"/>
            </p:cNvSpPr>
            <p:nvPr/>
          </p:nvSpPr>
          <p:spPr bwMode="auto">
            <a:xfrm>
              <a:off x="3024" y="1680"/>
              <a:ext cx="1200" cy="120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2400" b="1">
                  <a:latin typeface="Times New Roman" panose="02020603050405020304" pitchFamily="18" charset="0"/>
                </a:rPr>
                <a:t>INPUT</a:t>
              </a:r>
            </a:p>
          </p:txBody>
        </p:sp>
      </p:grp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221" y="483858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Peranti</a:t>
            </a:r>
            <a:r>
              <a:rPr lang="en-US" altLang="en-US" sz="3200" dirty="0" smtClean="0">
                <a:solidFill>
                  <a:srgbClr val="FF0000"/>
                </a:solidFill>
              </a:rPr>
              <a:t> input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381000"/>
            <a:ext cx="6705600" cy="50136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</a:rPr>
              <a:t>Mikropemprosesan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(</a:t>
            </a:r>
            <a:r>
              <a:rPr lang="en-US" altLang="en-US" sz="2800" b="1" smtClean="0">
                <a:solidFill>
                  <a:srgbClr val="FF0000"/>
                </a:solidFill>
              </a:rPr>
              <a:t>Pemproses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</a:rPr>
              <a:t>Utama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) /CPU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otak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komputer</a:t>
            </a:r>
            <a:endParaRPr lang="en-US" altLang="en-US" dirty="0"/>
          </a:p>
          <a:p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cip</a:t>
            </a:r>
            <a:r>
              <a:rPr lang="en-US" altLang="en-US" dirty="0"/>
              <a:t> </a:t>
            </a:r>
            <a:r>
              <a:rPr lang="en-US" altLang="en-US" dirty="0" err="1"/>
              <a:t>silikon</a:t>
            </a:r>
            <a:r>
              <a:rPr lang="en-US" altLang="en-US" dirty="0"/>
              <a:t> yang </a:t>
            </a:r>
            <a:r>
              <a:rPr lang="en-US" altLang="en-US" dirty="0" err="1"/>
              <a:t>mengandungi</a:t>
            </a:r>
            <a:r>
              <a:rPr lang="en-US" altLang="en-US" dirty="0"/>
              <a:t> </a:t>
            </a:r>
            <a:r>
              <a:rPr lang="en-US" altLang="en-US" dirty="0" err="1"/>
              <a:t>berjuta</a:t>
            </a:r>
            <a:r>
              <a:rPr lang="en-US" altLang="en-US" dirty="0"/>
              <a:t> </a:t>
            </a:r>
            <a:r>
              <a:rPr lang="en-US" altLang="en-US" dirty="0" err="1"/>
              <a:t>litar</a:t>
            </a:r>
            <a:r>
              <a:rPr lang="en-US" altLang="en-US" dirty="0"/>
              <a:t> </a:t>
            </a:r>
            <a:r>
              <a:rPr lang="en-US" altLang="en-US" dirty="0" err="1"/>
              <a:t>bersepadu</a:t>
            </a:r>
            <a:endParaRPr lang="en-US" altLang="en-US" dirty="0"/>
          </a:p>
          <a:p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alat</a:t>
            </a:r>
            <a:r>
              <a:rPr lang="en-US" altLang="en-US" dirty="0"/>
              <a:t> yang paling </a:t>
            </a:r>
            <a:r>
              <a:rPr lang="en-US" altLang="en-US" dirty="0" err="1"/>
              <a:t>penting</a:t>
            </a:r>
            <a:r>
              <a:rPr lang="en-US" altLang="en-US" dirty="0"/>
              <a:t> </a:t>
            </a:r>
            <a:r>
              <a:rPr lang="en-US" altLang="en-US" dirty="0" err="1"/>
              <a:t>bagi</a:t>
            </a:r>
            <a:r>
              <a:rPr lang="en-US" altLang="en-US" dirty="0"/>
              <a:t> </a:t>
            </a:r>
            <a:r>
              <a:rPr lang="en-US" altLang="en-US" dirty="0" err="1"/>
              <a:t>pemperosesan</a:t>
            </a:r>
            <a:r>
              <a:rPr lang="en-US" altLang="en-US" dirty="0"/>
              <a:t> data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019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077200" cy="5013662"/>
          </a:xfrm>
        </p:spPr>
        <p:txBody>
          <a:bodyPr/>
          <a:lstStyle/>
          <a:p>
            <a:pPr marL="0" indent="0" defTabSz="1030288">
              <a:lnSpc>
                <a:spcPct val="90000"/>
              </a:lnSpc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Contoh</a:t>
            </a:r>
            <a:r>
              <a:rPr lang="en-US" altLang="en-US" dirty="0">
                <a:solidFill>
                  <a:srgbClr val="FF0000"/>
                </a:solidFill>
              </a:rPr>
              <a:t>; </a:t>
            </a:r>
            <a:r>
              <a:rPr lang="en-US" altLang="en-US" dirty="0"/>
              <a:t>Intel - </a:t>
            </a:r>
            <a:r>
              <a:rPr lang="en-US" altLang="en-US" dirty="0" err="1"/>
              <a:t>Pantium</a:t>
            </a:r>
            <a:r>
              <a:rPr lang="en-US" altLang="en-US" dirty="0"/>
              <a:t> II, </a:t>
            </a:r>
            <a:r>
              <a:rPr lang="en-US" altLang="en-US" dirty="0" err="1"/>
              <a:t>Pantium</a:t>
            </a:r>
            <a:r>
              <a:rPr lang="en-US" altLang="en-US" dirty="0"/>
              <a:t> II, 			 </a:t>
            </a:r>
            <a:r>
              <a:rPr lang="en-US" altLang="en-US" dirty="0" smtClean="0"/>
              <a:t>      </a:t>
            </a:r>
            <a:r>
              <a:rPr lang="en-US" altLang="en-US" dirty="0" err="1" smtClean="0"/>
              <a:t>Pantium</a:t>
            </a:r>
            <a:r>
              <a:rPr lang="en-US" altLang="en-US" dirty="0" smtClean="0"/>
              <a:t> 4, </a:t>
            </a:r>
            <a:r>
              <a:rPr lang="en-US" altLang="en-US" dirty="0"/>
              <a:t>Core </a:t>
            </a:r>
            <a:r>
              <a:rPr lang="en-US" altLang="en-US" dirty="0" smtClean="0"/>
              <a:t>	    			       </a:t>
            </a:r>
            <a:r>
              <a:rPr lang="en-US" altLang="en-US" dirty="0" err="1" smtClean="0"/>
              <a:t>Duo,Core</a:t>
            </a:r>
            <a:r>
              <a:rPr lang="en-US" altLang="en-US" dirty="0" smtClean="0"/>
              <a:t> i7 </a:t>
            </a:r>
            <a:r>
              <a:rPr lang="en-US" altLang="en-US" dirty="0" err="1"/>
              <a:t>dll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		        AMD – Athlon, Duron </a:t>
            </a:r>
            <a:r>
              <a:rPr lang="en-US" altLang="en-US" dirty="0" err="1"/>
              <a:t>dll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Kelajuan</a:t>
            </a:r>
            <a:r>
              <a:rPr lang="en-US" altLang="en-US" dirty="0"/>
              <a:t> </a:t>
            </a:r>
            <a:r>
              <a:rPr lang="en-US" altLang="en-US" dirty="0" err="1"/>
              <a:t>prosesor</a:t>
            </a:r>
            <a:r>
              <a:rPr lang="en-US" altLang="en-US" dirty="0"/>
              <a:t> </a:t>
            </a:r>
            <a:r>
              <a:rPr lang="en-US" altLang="en-US" dirty="0" err="1"/>
              <a:t>sebenarnya</a:t>
            </a:r>
            <a:r>
              <a:rPr lang="en-US" altLang="en-US" dirty="0"/>
              <a:t> </a:t>
            </a:r>
            <a:r>
              <a:rPr lang="en-US" altLang="en-US" dirty="0" err="1"/>
              <a:t>dirujuk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kelajuan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diproses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cip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. (</a:t>
            </a:r>
            <a:r>
              <a:rPr lang="en-US" altLang="en-US" dirty="0" err="1"/>
              <a:t>Mhz</a:t>
            </a:r>
            <a:r>
              <a:rPr lang="en-US" altLang="en-US" dirty="0"/>
              <a:t>/</a:t>
            </a:r>
            <a:r>
              <a:rPr lang="en-US" altLang="en-US" dirty="0" err="1"/>
              <a:t>Ghz</a:t>
            </a:r>
            <a:r>
              <a:rPr lang="en-US" altLang="en-US" dirty="0"/>
              <a:t> </a:t>
            </a:r>
            <a:r>
              <a:rPr lang="en-US" altLang="en-US" dirty="0" err="1"/>
              <a:t>persaat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laju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. </a:t>
            </a:r>
            <a:r>
              <a:rPr lang="en-US" altLang="en-US" dirty="0" err="1"/>
              <a:t>Kelajuan</a:t>
            </a:r>
            <a:r>
              <a:rPr lang="en-US" altLang="en-US" dirty="0"/>
              <a:t> CPU </a:t>
            </a:r>
            <a:r>
              <a:rPr lang="en-US" altLang="en-US" dirty="0" err="1"/>
              <a:t>sekarang</a:t>
            </a:r>
            <a:r>
              <a:rPr lang="en-US" altLang="en-US" dirty="0"/>
              <a:t> </a:t>
            </a:r>
            <a:r>
              <a:rPr lang="en-US" altLang="en-US" dirty="0" err="1"/>
              <a:t>semakin</a:t>
            </a:r>
            <a:r>
              <a:rPr lang="en-US" altLang="en-US" dirty="0"/>
              <a:t> </a:t>
            </a:r>
            <a:r>
              <a:rPr lang="en-US" altLang="en-US" dirty="0" err="1"/>
              <a:t>bertambah</a:t>
            </a:r>
            <a:r>
              <a:rPr lang="en-US" altLang="en-US" dirty="0"/>
              <a:t> </a:t>
            </a:r>
            <a:r>
              <a:rPr lang="en-US" altLang="en-US" dirty="0" err="1"/>
              <a:t>berbanding</a:t>
            </a:r>
            <a:r>
              <a:rPr lang="en-US" altLang="en-US" dirty="0"/>
              <a:t> CPU yang lama.</a:t>
            </a:r>
          </a:p>
        </p:txBody>
      </p:sp>
    </p:spTree>
    <p:extLst>
      <p:ext uri="{BB962C8B-B14F-4D97-AF65-F5344CB8AC3E}">
        <p14:creationId xmlns:p14="http://schemas.microsoft.com/office/powerpoint/2010/main" val="888304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IPGM1">
  <a:themeElements>
    <a:clrScheme name="Custom 301">
      <a:dk1>
        <a:srgbClr val="000000"/>
      </a:dk1>
      <a:lt1>
        <a:srgbClr val="FFFFFF"/>
      </a:lt1>
      <a:dk2>
        <a:srgbClr val="0B6483"/>
      </a:dk2>
      <a:lt2>
        <a:srgbClr val="D4ECEB"/>
      </a:lt2>
      <a:accent1>
        <a:srgbClr val="6BB0D3"/>
      </a:accent1>
      <a:accent2>
        <a:srgbClr val="72C2C0"/>
      </a:accent2>
      <a:accent3>
        <a:srgbClr val="CCCC66"/>
      </a:accent3>
      <a:accent4>
        <a:srgbClr val="AFA8A1"/>
      </a:accent4>
      <a:accent5>
        <a:srgbClr val="E0977A"/>
      </a:accent5>
      <a:accent6>
        <a:srgbClr val="8EC171"/>
      </a:accent6>
      <a:hlink>
        <a:srgbClr val="F466F4"/>
      </a:hlink>
      <a:folHlink>
        <a:srgbClr val="AEB12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32122</TotalTime>
  <Words>654</Words>
  <Application>Microsoft Office PowerPoint</Application>
  <PresentationFormat>On-screen Show (4:3)</PresentationFormat>
  <Paragraphs>223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GoudyHeaD</vt:lpstr>
      <vt:lpstr>Times New Roman</vt:lpstr>
      <vt:lpstr>Wingdings</vt:lpstr>
      <vt:lpstr>Template IPGM1</vt:lpstr>
      <vt:lpstr>GKB 1053 Kemahiran Belajar Topik 7: Aplikasi Penggunaan  Perisian Komputer 7.1 Perisian Utiliti 7.2 Perisian Pemprosesan perkataan  Dr.Sajap Maswan Jabatan Teknologi Pendidikan IPG Kampus Tuanku Bainun sajap@ipgktb.edu.my http://sajadstudio.info/sumber</vt:lpstr>
      <vt:lpstr>Pengenalan</vt:lpstr>
      <vt:lpstr>Sistem Komputer</vt:lpstr>
      <vt:lpstr>Sistem Komputer</vt:lpstr>
      <vt:lpstr>Perkakasan/Peranti/device</vt:lpstr>
      <vt:lpstr>PowerPoint Presentation</vt:lpstr>
      <vt:lpstr>Peranti input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Perisian/Software</vt:lpstr>
      <vt:lpstr>Perisian/Software</vt:lpstr>
      <vt:lpstr>PowerPoint Presentation</vt:lpstr>
      <vt:lpstr>Perisian Sistem</vt:lpstr>
      <vt:lpstr>PowerPoint Presentation</vt:lpstr>
      <vt:lpstr>Perisian Utiliti </vt:lpstr>
      <vt:lpstr>Perisian Utiliti</vt:lpstr>
      <vt:lpstr>PowerPoint Presentation</vt:lpstr>
      <vt:lpstr>Perisian Aplikasi </vt:lpstr>
      <vt:lpstr>Perisian Aplikasi Pejabat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muntasir</dc:creator>
  <cp:lastModifiedBy>HpUser</cp:lastModifiedBy>
  <cp:revision>473</cp:revision>
  <cp:lastPrinted>2015-05-13T23:11:09Z</cp:lastPrinted>
  <dcterms:created xsi:type="dcterms:W3CDTF">2013-06-04T01:16:56Z</dcterms:created>
  <dcterms:modified xsi:type="dcterms:W3CDTF">2019-10-14T19:01:26Z</dcterms:modified>
</cp:coreProperties>
</file>